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40" d="100"/>
          <a:sy n="40" d="100"/>
        </p:scale>
        <p:origin x="138" y="7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970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image" Target="../media/image-1-10.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svg"/><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image" Target="../media/image7.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4.png"/><Relationship Id="rId14" Type="http://schemas.openxmlformats.org/officeDocument/2006/relationships/image" Target="../media/image-1-12.svg"/></Relationships>
</file>

<file path=ppt/slides/_rels/slide10.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50.png"/><Relationship Id="rId18" Type="http://schemas.openxmlformats.org/officeDocument/2006/relationships/image" Target="../media/image-10-17.svg"/><Relationship Id="rId3" Type="http://schemas.openxmlformats.org/officeDocument/2006/relationships/image" Target="../media/image45.png"/><Relationship Id="rId7" Type="http://schemas.openxmlformats.org/officeDocument/2006/relationships/image" Target="../media/image47.png"/><Relationship Id="rId12" Type="http://schemas.openxmlformats.org/officeDocument/2006/relationships/image" Target="../media/image-10-11.svg"/><Relationship Id="rId17" Type="http://schemas.openxmlformats.org/officeDocument/2006/relationships/image" Target="../media/image52.png"/><Relationship Id="rId2" Type="http://schemas.openxmlformats.org/officeDocument/2006/relationships/notesSlide" Target="../notesSlides/notesSlide10.xml"/><Relationship Id="rId16" Type="http://schemas.openxmlformats.org/officeDocument/2006/relationships/image" Target="../media/image-10-15.sv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49.png"/><Relationship Id="rId5" Type="http://schemas.openxmlformats.org/officeDocument/2006/relationships/image" Target="../media/image37.png"/><Relationship Id="rId15" Type="http://schemas.openxmlformats.org/officeDocument/2006/relationships/image" Target="../media/image51.png"/><Relationship Id="rId10" Type="http://schemas.openxmlformats.org/officeDocument/2006/relationships/image" Target="../media/image-10-9.svg"/><Relationship Id="rId4" Type="http://schemas.openxmlformats.org/officeDocument/2006/relationships/image" Target="../media/image-10-2.svg"/><Relationship Id="rId9" Type="http://schemas.openxmlformats.org/officeDocument/2006/relationships/image" Target="../media/image48.png"/><Relationship Id="rId14" Type="http://schemas.openxmlformats.org/officeDocument/2006/relationships/image" Target="../media/image-10-13.svg"/></Relationships>
</file>

<file path=ppt/slides/_rels/slide11.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11-11.svg"/><Relationship Id="rId3" Type="http://schemas.openxmlformats.org/officeDocument/2006/relationships/image" Target="../media/image53.png"/><Relationship Id="rId7" Type="http://schemas.openxmlformats.org/officeDocument/2006/relationships/image" Target="../media/image55.png"/><Relationship Id="rId12"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4.svg"/><Relationship Id="rId11" Type="http://schemas.openxmlformats.org/officeDocument/2006/relationships/image" Target="../media/image-11-9.svg"/><Relationship Id="rId5" Type="http://schemas.openxmlformats.org/officeDocument/2006/relationships/image" Target="../media/image54.png"/><Relationship Id="rId10" Type="http://schemas.openxmlformats.org/officeDocument/2006/relationships/image" Target="../media/image56.png"/><Relationship Id="rId4" Type="http://schemas.openxmlformats.org/officeDocument/2006/relationships/image" Target="../media/image-11-2.sv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2-11.svg"/><Relationship Id="rId3" Type="http://schemas.openxmlformats.org/officeDocument/2006/relationships/image" Target="../media/image37.png"/><Relationship Id="rId21" Type="http://schemas.openxmlformats.org/officeDocument/2006/relationships/image" Target="../media/image-12-21.svg"/><Relationship Id="rId7" Type="http://schemas.openxmlformats.org/officeDocument/2006/relationships/image" Target="../media/image-12-5.svg"/><Relationship Id="rId12" Type="http://schemas.openxmlformats.org/officeDocument/2006/relationships/image" Target="../media/image62.png"/><Relationship Id="rId17" Type="http://schemas.openxmlformats.org/officeDocument/2006/relationships/image" Target="../media/image-12-17.svg"/><Relationship Id="rId25" Type="http://schemas.openxmlformats.org/officeDocument/2006/relationships/image" Target="../media/image-12-25.svg"/><Relationship Id="rId33" Type="http://schemas.openxmlformats.org/officeDocument/2006/relationships/image" Target="../media/image-12-33.svg"/><Relationship Id="rId2" Type="http://schemas.openxmlformats.org/officeDocument/2006/relationships/notesSlide" Target="../notesSlides/notesSlide12.xml"/><Relationship Id="rId16" Type="http://schemas.openxmlformats.org/officeDocument/2006/relationships/image" Target="../media/image-12-15.svg"/><Relationship Id="rId29" Type="http://schemas.openxmlformats.org/officeDocument/2006/relationships/image" Target="../media/image-12-29.svg"/><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12-9.svg"/><Relationship Id="rId5" Type="http://schemas.openxmlformats.org/officeDocument/2006/relationships/image" Target="../media/image-12-3.svg"/><Relationship Id="rId15" Type="http://schemas.openxmlformats.org/officeDocument/2006/relationships/image" Target="../media/image-12-13.svg"/><Relationship Id="rId23" Type="http://schemas.openxmlformats.org/officeDocument/2006/relationships/image" Target="../media/image-12-23.svg"/><Relationship Id="rId10" Type="http://schemas.openxmlformats.org/officeDocument/2006/relationships/image" Target="../media/image61.png"/><Relationship Id="rId19" Type="http://schemas.openxmlformats.org/officeDocument/2006/relationships/image" Target="../media/image-12-19.svg"/><Relationship Id="rId31" Type="http://schemas.openxmlformats.org/officeDocument/2006/relationships/image" Target="../media/image-12-31.svg"/><Relationship Id="rId4" Type="http://schemas.openxmlformats.org/officeDocument/2006/relationships/image" Target="../media/image58.png"/><Relationship Id="rId9" Type="http://schemas.openxmlformats.org/officeDocument/2006/relationships/image" Target="../media/image-12-7.svg"/><Relationship Id="rId14" Type="http://schemas.openxmlformats.org/officeDocument/2006/relationships/image" Target="../media/image63.png"/><Relationship Id="rId27" Type="http://schemas.openxmlformats.org/officeDocument/2006/relationships/image" Target="../media/image-12-27.svg"/><Relationship Id="rId30"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13-2.sv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14-11.svg"/><Relationship Id="rId3" Type="http://schemas.openxmlformats.org/officeDocument/2006/relationships/image" Target="../media/image65.png"/><Relationship Id="rId7" Type="http://schemas.openxmlformats.org/officeDocument/2006/relationships/image" Target="../media/image37.png"/><Relationship Id="rId12"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4-4.svg"/><Relationship Id="rId11" Type="http://schemas.openxmlformats.org/officeDocument/2006/relationships/image" Target="../media/image-14-9.svg"/><Relationship Id="rId5" Type="http://schemas.openxmlformats.org/officeDocument/2006/relationships/image" Target="../media/image66.png"/><Relationship Id="rId15" Type="http://schemas.openxmlformats.org/officeDocument/2006/relationships/image" Target="../media/image-14-13.svg"/><Relationship Id="rId10" Type="http://schemas.openxmlformats.org/officeDocument/2006/relationships/image" Target="../media/image68.png"/><Relationship Id="rId4" Type="http://schemas.openxmlformats.org/officeDocument/2006/relationships/image" Target="../media/image-14-2.svg"/><Relationship Id="rId9" Type="http://schemas.openxmlformats.org/officeDocument/2006/relationships/image" Target="../media/image-14-7.svg"/><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15-7.svg"/><Relationship Id="rId13" Type="http://schemas.openxmlformats.org/officeDocument/2006/relationships/image" Target="../media/image-15-13.svg"/><Relationship Id="rId3" Type="http://schemas.openxmlformats.org/officeDocument/2006/relationships/image" Target="../media/image70.png"/><Relationship Id="rId7" Type="http://schemas.openxmlformats.org/officeDocument/2006/relationships/image" Target="../media/image-15-5.sv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71.png"/><Relationship Id="rId11" Type="http://schemas.openxmlformats.org/officeDocument/2006/relationships/image" Target="../media/image-15-11.svg"/><Relationship Id="rId5" Type="http://schemas.openxmlformats.org/officeDocument/2006/relationships/image" Target="../media/image37.png"/><Relationship Id="rId15" Type="http://schemas.openxmlformats.org/officeDocument/2006/relationships/image" Target="../media/image-15-15.svg"/><Relationship Id="rId4" Type="http://schemas.openxmlformats.org/officeDocument/2006/relationships/image" Target="../media/image-15-2.svg"/><Relationship Id="rId9" Type="http://schemas.openxmlformats.org/officeDocument/2006/relationships/image" Target="../media/image-15-9.svg"/><Relationship Id="rId1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16-5.sv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37.png"/><Relationship Id="rId4" Type="http://schemas.openxmlformats.org/officeDocument/2006/relationships/image" Target="../media/image-16-2.svg"/></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17-5.sv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37.png"/><Relationship Id="rId4" Type="http://schemas.openxmlformats.org/officeDocument/2006/relationships/image" Target="../media/image-17-2.svg"/></Relationships>
</file>

<file path=ppt/slides/_rels/slide18.xml.rels><?xml version="1.0" encoding="UTF-8" standalone="yes"?>
<Relationships xmlns="http://schemas.openxmlformats.org/package/2006/relationships"><Relationship Id="rId8" Type="http://schemas.openxmlformats.org/officeDocument/2006/relationships/image" Target="../media/image-18-6.svg"/><Relationship Id="rId3" Type="http://schemas.openxmlformats.org/officeDocument/2006/relationships/image" Target="../media/image1.png"/><Relationship Id="rId7" Type="http://schemas.openxmlformats.org/officeDocument/2006/relationships/image" Target="../media/image77.png"/><Relationship Id="rId12" Type="http://schemas.openxmlformats.org/officeDocument/2006/relationships/image" Target="../media/image-18-12.sv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37.png"/><Relationship Id="rId4" Type="http://schemas.openxmlformats.org/officeDocument/2006/relationships/image" Target="../media/image-18-2.svg"/><Relationship Id="rId9" Type="http://schemas.openxmlformats.org/officeDocument/2006/relationships/image" Target="../media/image-18-9.sv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19-12.svg"/><Relationship Id="rId3" Type="http://schemas.openxmlformats.org/officeDocument/2006/relationships/image" Target="../media/image75.png"/><Relationship Id="rId21" Type="http://schemas.openxmlformats.org/officeDocument/2006/relationships/image" Target="../media/image84.png"/><Relationship Id="rId7" Type="http://schemas.openxmlformats.org/officeDocument/2006/relationships/image" Target="../media/image37.png"/><Relationship Id="rId12" Type="http://schemas.openxmlformats.org/officeDocument/2006/relationships/image" Target="../media/image81.png"/><Relationship Id="rId17" Type="http://schemas.openxmlformats.org/officeDocument/2006/relationships/image" Target="../media/image83.png"/><Relationship Id="rId2" Type="http://schemas.openxmlformats.org/officeDocument/2006/relationships/notesSlide" Target="../notesSlides/notesSlide19.xml"/><Relationship Id="rId16" Type="http://schemas.openxmlformats.org/officeDocument/2006/relationships/image" Target="../media/image-19-16.svg"/><Relationship Id="rId20" Type="http://schemas.openxmlformats.org/officeDocument/2006/relationships/image" Target="../media/image-19-20.svg"/><Relationship Id="rId1" Type="http://schemas.openxmlformats.org/officeDocument/2006/relationships/slideLayout" Target="../slideLayouts/slideLayout1.xml"/><Relationship Id="rId6" Type="http://schemas.openxmlformats.org/officeDocument/2006/relationships/image" Target="../media/image-19-4.svg"/><Relationship Id="rId11" Type="http://schemas.openxmlformats.org/officeDocument/2006/relationships/image" Target="../media/image80.png"/><Relationship Id="rId5" Type="http://schemas.openxmlformats.org/officeDocument/2006/relationships/image" Target="../media/image78.png"/><Relationship Id="rId10" Type="http://schemas.openxmlformats.org/officeDocument/2006/relationships/image" Target="../media/image-19-8.svg"/><Relationship Id="rId4" Type="http://schemas.openxmlformats.org/officeDocument/2006/relationships/image" Target="../media/image-19-2.svg"/><Relationship Id="rId9" Type="http://schemas.openxmlformats.org/officeDocument/2006/relationships/image" Target="../media/image79.png"/><Relationship Id="rId14" Type="http://schemas.openxmlformats.org/officeDocument/2006/relationships/image" Target="../media/image82.png"/><Relationship Id="rId22" Type="http://schemas.openxmlformats.org/officeDocument/2006/relationships/image" Target="../media/image-19-22.svg"/></Relationships>
</file>

<file path=ppt/slides/_rels/slide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2-10.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4.svg"/><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hyperlink" Target="https://www.instagram.com/eatemp._/" TargetMode="External"/><Relationship Id="rId18" Type="http://schemas.openxmlformats.org/officeDocument/2006/relationships/image" Target="../media/image-20-16.svg"/><Relationship Id="rId26" Type="http://schemas.openxmlformats.org/officeDocument/2006/relationships/image" Target="../media/image93.png"/><Relationship Id="rId3" Type="http://schemas.openxmlformats.org/officeDocument/2006/relationships/image" Target="../media/image1.png"/><Relationship Id="rId7" Type="http://schemas.openxmlformats.org/officeDocument/2006/relationships/image" Target="../media/image37.png"/><Relationship Id="rId12" Type="http://schemas.openxmlformats.org/officeDocument/2006/relationships/image" Target="../media/image-20-10.svg"/><Relationship Id="rId17" Type="http://schemas.openxmlformats.org/officeDocument/2006/relationships/image" Target="../media/image90.png"/><Relationship Id="rId25" Type="http://schemas.openxmlformats.org/officeDocument/2006/relationships/image" Target="../media/image-20-21.svg"/><Relationship Id="rId2" Type="http://schemas.openxmlformats.org/officeDocument/2006/relationships/notesSlide" Target="../notesSlides/notesSlide20.xml"/><Relationship Id="rId16" Type="http://schemas.openxmlformats.org/officeDocument/2006/relationships/hyperlink" Target="https://www.pinterest.com/eatempofficial/" TargetMode="External"/><Relationship Id="rId20"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image" Target="../media/image-20-4.svg"/><Relationship Id="rId11" Type="http://schemas.openxmlformats.org/officeDocument/2006/relationships/image" Target="../media/image88.png"/><Relationship Id="rId24" Type="http://schemas.openxmlformats.org/officeDocument/2006/relationships/image" Target="../media/image92.png"/><Relationship Id="rId5" Type="http://schemas.openxmlformats.org/officeDocument/2006/relationships/image" Target="../media/image85.png"/><Relationship Id="rId15" Type="http://schemas.openxmlformats.org/officeDocument/2006/relationships/image" Target="../media/image-20-13.svg"/><Relationship Id="rId23" Type="http://schemas.openxmlformats.org/officeDocument/2006/relationships/hyperlink" Target="https://www.tiktok.com/@eatemp.official" TargetMode="External"/><Relationship Id="rId10" Type="http://schemas.openxmlformats.org/officeDocument/2006/relationships/image" Target="../media/image-20-8.svg"/><Relationship Id="rId19" Type="http://schemas.openxmlformats.org/officeDocument/2006/relationships/hyperlink" Target="https://www.youtube.com/@eatemp" TargetMode="External"/><Relationship Id="rId4" Type="http://schemas.openxmlformats.org/officeDocument/2006/relationships/image" Target="../media/image-20-2.svg"/><Relationship Id="rId9" Type="http://schemas.openxmlformats.org/officeDocument/2006/relationships/image" Target="../media/image87.png"/><Relationship Id="rId14" Type="http://schemas.openxmlformats.org/officeDocument/2006/relationships/image" Target="../media/image89.png"/><Relationship Id="rId22" Type="http://schemas.openxmlformats.org/officeDocument/2006/relationships/image" Target="../media/image-20-19.svg"/><Relationship Id="rId27" Type="http://schemas.openxmlformats.org/officeDocument/2006/relationships/image" Target="../media/image-20-23.svg"/></Relationships>
</file>

<file path=ppt/slides/_rels/slide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3-12.svg"/><Relationship Id="rId17" Type="http://schemas.openxmlformats.org/officeDocument/2006/relationships/image" Target="../media/image7.png"/><Relationship Id="rId2" Type="http://schemas.openxmlformats.org/officeDocument/2006/relationships/notesSlide" Target="../notesSlides/notesSlide3.xml"/><Relationship Id="rId16" Type="http://schemas.openxmlformats.org/officeDocument/2006/relationships/image" Target="../media/image-3-16.svg"/><Relationship Id="rId1" Type="http://schemas.openxmlformats.org/officeDocument/2006/relationships/slideLayout" Target="../slideLayouts/slideLayout1.xml"/><Relationship Id="rId6" Type="http://schemas.openxmlformats.org/officeDocument/2006/relationships/image" Target="../media/image-3-4.svg"/><Relationship Id="rId5" Type="http://schemas.openxmlformats.org/officeDocument/2006/relationships/image" Target="../media/image14.png"/><Relationship Id="rId10" Type="http://schemas.openxmlformats.org/officeDocument/2006/relationships/image" Target="../media/image-3-10.svg"/><Relationship Id="rId4" Type="http://schemas.openxmlformats.org/officeDocument/2006/relationships/image" Target="../media/image-3-2.svg"/><Relationship Id="rId9" Type="http://schemas.openxmlformats.org/officeDocument/2006/relationships/image" Target="../media/image-3-8.svg"/><Relationship Id="rId14" Type="http://schemas.openxmlformats.org/officeDocument/2006/relationships/image" Target="../media/image-3-14.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5.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7.png"/><Relationship Id="rId4" Type="http://schemas.openxmlformats.org/officeDocument/2006/relationships/image" Target="../media/image-4-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5-2.sv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6-12.svg"/><Relationship Id="rId3" Type="http://schemas.openxmlformats.org/officeDocument/2006/relationships/image" Target="../media/image19.png"/><Relationship Id="rId7" Type="http://schemas.openxmlformats.org/officeDocument/2006/relationships/image" Target="../media/image-6-5.svg"/><Relationship Id="rId12" Type="http://schemas.openxmlformats.org/officeDocument/2006/relationships/image" Target="../media/image-6-10.svg"/><Relationship Id="rId17" Type="http://schemas.openxmlformats.org/officeDocument/2006/relationships/image" Target="../media/image-6-17.svg"/><Relationship Id="rId2" Type="http://schemas.openxmlformats.org/officeDocument/2006/relationships/notesSlide" Target="../notesSlides/notesSlide6.xml"/><Relationship Id="rId16"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3.png"/><Relationship Id="rId5" Type="http://schemas.openxmlformats.org/officeDocument/2006/relationships/image" Target="../media/image7.png"/><Relationship Id="rId15" Type="http://schemas.openxmlformats.org/officeDocument/2006/relationships/image" Target="../media/image-6-15.svg"/><Relationship Id="rId10" Type="http://schemas.openxmlformats.org/officeDocument/2006/relationships/image" Target="../media/image22.png"/><Relationship Id="rId4" Type="http://schemas.openxmlformats.org/officeDocument/2006/relationships/image" Target="../media/image-6-2.svg"/><Relationship Id="rId9" Type="http://schemas.openxmlformats.org/officeDocument/2006/relationships/image" Target="../media/image-6-7.svg"/><Relationship Id="rId1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image" Target="../media/image-7-11.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0.png"/><Relationship Id="rId5" Type="http://schemas.openxmlformats.org/officeDocument/2006/relationships/image" Target="../media/image7.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29.png"/><Relationship Id="rId14" Type="http://schemas.openxmlformats.org/officeDocument/2006/relationships/image" Target="../media/image-7-13.sv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8-5.sv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8-9.svg"/><Relationship Id="rId5" Type="http://schemas.openxmlformats.org/officeDocument/2006/relationships/image" Target="../media/image33.png"/><Relationship Id="rId10" Type="http://schemas.openxmlformats.org/officeDocument/2006/relationships/image" Target="../media/image36.png"/><Relationship Id="rId4" Type="http://schemas.openxmlformats.org/officeDocument/2006/relationships/image" Target="../media/image-8-2.svg"/><Relationship Id="rId9" Type="http://schemas.openxmlformats.org/officeDocument/2006/relationships/image" Target="../media/image-8-7.sv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9-11.svg"/><Relationship Id="rId3" Type="http://schemas.openxmlformats.org/officeDocument/2006/relationships/image" Target="../media/image37.png"/><Relationship Id="rId7" Type="http://schemas.openxmlformats.org/officeDocument/2006/relationships/image" Target="../media/image-9-5.svg"/><Relationship Id="rId12" Type="http://schemas.openxmlformats.org/officeDocument/2006/relationships/image" Target="../media/image42.png"/><Relationship Id="rId17" Type="http://schemas.openxmlformats.org/officeDocument/2006/relationships/image" Target="../media/image-9-15.svg"/><Relationship Id="rId2" Type="http://schemas.openxmlformats.org/officeDocument/2006/relationships/notesSlide" Target="../notesSlides/notesSlide9.xml"/><Relationship Id="rId16"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9-9.svg"/><Relationship Id="rId5" Type="http://schemas.openxmlformats.org/officeDocument/2006/relationships/image" Target="../media/image-9-3.svg"/><Relationship Id="rId15" Type="http://schemas.openxmlformats.org/officeDocument/2006/relationships/image" Target="../media/image-9-13.svg"/><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image" Target="../media/image-9-7.svg"/><Relationship Id="rId1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7E5C8"/>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55912" y="292857"/>
            <a:ext cx="22667429" cy="13220376"/>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122165" y="520700"/>
            <a:ext cx="12994978" cy="9572547"/>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4458257" y="5080000"/>
            <a:ext cx="7887685" cy="8636000"/>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2171971" y="3594100"/>
            <a:ext cx="1879835" cy="1930400"/>
          </a:xfrm>
          <a:prstGeom prst="rect">
            <a:avLst/>
          </a:prstGeom>
        </p:spPr>
      </p:pic>
      <p:pic>
        <p:nvPicPr>
          <p:cNvPr id="6" name="Image 4" descr=" "/>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20919515" y="2120900"/>
            <a:ext cx="2959470" cy="2120900"/>
          </a:xfrm>
          <a:prstGeom prst="rect">
            <a:avLst/>
          </a:prstGeom>
        </p:spPr>
      </p:pic>
      <p:pic>
        <p:nvPicPr>
          <p:cNvPr id="7" name="Image 5" descr=" "/>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14921505" y="8711882"/>
            <a:ext cx="5624302" cy="5004118"/>
          </a:xfrm>
          <a:prstGeom prst="rect">
            <a:avLst/>
          </a:prstGeom>
        </p:spPr>
      </p:pic>
      <p:sp>
        <p:nvSpPr>
          <p:cNvPr id="8" name="Text 0"/>
          <p:cNvSpPr/>
          <p:nvPr/>
        </p:nvSpPr>
        <p:spPr>
          <a:xfrm>
            <a:off x="7138292" y="1689100"/>
            <a:ext cx="11101187" cy="4635500"/>
          </a:xfrm>
          <a:prstGeom prst="rect">
            <a:avLst/>
          </a:prstGeom>
          <a:noFill/>
          <a:ln/>
        </p:spPr>
        <p:txBody>
          <a:bodyPr wrap="square" lIns="0" tIns="0" rIns="0" bIns="0" rtlCol="0" anchor="t"/>
          <a:lstStyle/>
          <a:p>
            <a:pPr marL="0" indent="0" algn="l">
              <a:buNone/>
            </a:pPr>
            <a:r>
              <a:rPr lang="en-US" sz="24000" dirty="0">
                <a:solidFill>
                  <a:srgbClr val="95736F">
                    <a:alpha val="100000"/>
                  </a:srgbClr>
                </a:solidFill>
                <a:latin typeface="Boogaloo Regular" pitchFamily="34" charset="0"/>
                <a:ea typeface="Boogaloo Regular" pitchFamily="34" charset="-122"/>
                <a:cs typeface="Boogaloo Regular" pitchFamily="34" charset="-120"/>
              </a:rPr>
              <a:t>Cute Cats</a:t>
            </a:r>
            <a:endParaRPr lang="en-US" sz="24000" dirty="0"/>
          </a:p>
        </p:txBody>
      </p:sp>
      <p:sp>
        <p:nvSpPr>
          <p:cNvPr id="10" name="Shape 2"/>
          <p:cNvSpPr/>
          <p:nvPr/>
        </p:nvSpPr>
        <p:spPr>
          <a:xfrm>
            <a:off x="23370921" y="10515600"/>
            <a:ext cx="1016127" cy="3200400"/>
          </a:xfrm>
          <a:prstGeom prst="rect">
            <a:avLst/>
          </a:prstGeom>
          <a:noFill/>
          <a:ln/>
        </p:spPr>
      </p:sp>
      <p:pic>
        <p:nvPicPr>
          <p:cNvPr id="11" name="Image 6" descr=" "/>
          <p:cNvPicPr>
            <a:picLocks noChangeAspect="1"/>
          </p:cNvPicPr>
          <p:nvPr/>
        </p:nvPicPr>
        <p:blipFill>
          <a:blip r:embed="rId15"/>
          <a:stretch>
            <a:fillRect/>
          </a:stretch>
        </p:blipFill>
        <p:spPr>
          <a:xfrm>
            <a:off x="23523340" y="10820400"/>
            <a:ext cx="711289" cy="25908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7E5C8"/>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52745" y="1093986"/>
            <a:ext cx="23556424" cy="12145541"/>
          </a:xfrm>
          <a:prstGeom prst="rect">
            <a:avLst/>
          </a:prstGeom>
        </p:spPr>
      </p:pic>
      <p:sp>
        <p:nvSpPr>
          <p:cNvPr id="3" name="Shape 0"/>
          <p:cNvSpPr/>
          <p:nvPr/>
        </p:nvSpPr>
        <p:spPr>
          <a:xfrm>
            <a:off x="23370921" y="10515600"/>
            <a:ext cx="1016127" cy="3200400"/>
          </a:xfrm>
          <a:prstGeom prst="rect">
            <a:avLst/>
          </a:prstGeom>
          <a:noFill/>
          <a:ln/>
        </p:spPr>
      </p:sp>
      <p:pic>
        <p:nvPicPr>
          <p:cNvPr id="4" name="Image 1" descr=" "/>
          <p:cNvPicPr>
            <a:picLocks noChangeAspect="1"/>
          </p:cNvPicPr>
          <p:nvPr/>
        </p:nvPicPr>
        <p:blipFill>
          <a:blip r:embed="rId5"/>
          <a:stretch>
            <a:fillRect/>
          </a:stretch>
        </p:blipFill>
        <p:spPr>
          <a:xfrm>
            <a:off x="23523340" y="10820400"/>
            <a:ext cx="711289" cy="2590800"/>
          </a:xfrm>
          <a:prstGeom prst="rect">
            <a:avLst/>
          </a:prstGeom>
        </p:spPr>
      </p:pic>
      <p:sp>
        <p:nvSpPr>
          <p:cNvPr id="5" name="Text 1"/>
          <p:cNvSpPr/>
          <p:nvPr/>
        </p:nvSpPr>
        <p:spPr>
          <a:xfrm>
            <a:off x="1371771" y="2286000"/>
            <a:ext cx="17993916" cy="1545167"/>
          </a:xfrm>
          <a:prstGeom prst="rect">
            <a:avLst/>
          </a:prstGeom>
          <a:noFill/>
          <a:ln/>
        </p:spPr>
        <p:txBody>
          <a:bodyPr wrap="square" lIns="0" tIns="0" rIns="0" bIns="0" rtlCol="0" anchor="t"/>
          <a:lstStyle/>
          <a:p>
            <a:pPr marL="0" indent="0" algn="l">
              <a:buNone/>
            </a:pPr>
            <a:r>
              <a:rPr lang="en-US" sz="8000" dirty="0">
                <a:solidFill>
                  <a:srgbClr val="95736F">
                    <a:alpha val="100000"/>
                  </a:srgbClr>
                </a:solidFill>
                <a:latin typeface="Boogaloo Regular" pitchFamily="34" charset="0"/>
                <a:ea typeface="Boogaloo Regular" pitchFamily="34" charset="-122"/>
                <a:cs typeface="Boogaloo Regular" pitchFamily="34" charset="-120"/>
              </a:rPr>
              <a:t>The Elves: A Glimpse into Their World</a:t>
            </a:r>
            <a:endParaRPr lang="en-US" sz="8000" dirty="0"/>
          </a:p>
        </p:txBody>
      </p:sp>
      <p:sp>
        <p:nvSpPr>
          <p:cNvPr id="6" name="Text 2"/>
          <p:cNvSpPr/>
          <p:nvPr/>
        </p:nvSpPr>
        <p:spPr>
          <a:xfrm>
            <a:off x="1371771" y="4610100"/>
            <a:ext cx="12773563" cy="28278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Elegant inhabitants of enchanted forests, known for their mastery of magic and their close connection to nature. They possess an innate sense of harmony and balance, making them protectors of the natural world.</a:t>
            </a:r>
            <a:endParaRPr lang="en-US" sz="3200" dirty="0"/>
          </a:p>
        </p:txBody>
      </p:sp>
      <p:sp>
        <p:nvSpPr>
          <p:cNvPr id="7" name="Shape 3"/>
          <p:cNvSpPr/>
          <p:nvPr/>
        </p:nvSpPr>
        <p:spPr>
          <a:xfrm>
            <a:off x="14759245" y="4305300"/>
            <a:ext cx="6769946" cy="3302000"/>
          </a:xfrm>
          <a:prstGeom prst="rect">
            <a:avLst/>
          </a:prstGeom>
          <a:noFill/>
          <a:ln/>
        </p:spPr>
      </p:sp>
      <p:sp>
        <p:nvSpPr>
          <p:cNvPr id="8" name="Shape 4"/>
          <p:cNvSpPr/>
          <p:nvPr/>
        </p:nvSpPr>
        <p:spPr>
          <a:xfrm>
            <a:off x="14759245" y="4305300"/>
            <a:ext cx="1016127" cy="1016000"/>
          </a:xfrm>
          <a:prstGeom prst="roundRect">
            <a:avLst>
              <a:gd name="adj" fmla="val 125100"/>
            </a:avLst>
          </a:prstGeom>
          <a:noFill/>
          <a:ln/>
        </p:spPr>
      </p:sp>
      <p:pic>
        <p:nvPicPr>
          <p:cNvPr id="9" name="Image 2" descr=" "/>
          <p:cNvPicPr>
            <a:picLocks noChangeAspect="1"/>
          </p:cNvPicPr>
          <p:nvPr/>
        </p:nvPicPr>
        <p:blipFill>
          <a:blip r:embed="rId6"/>
          <a:stretch>
            <a:fillRect/>
          </a:stretch>
        </p:blipFill>
        <p:spPr>
          <a:xfrm>
            <a:off x="14759245" y="4305300"/>
            <a:ext cx="1016127" cy="1016000"/>
          </a:xfrm>
          <a:prstGeom prst="rect">
            <a:avLst/>
          </a:prstGeom>
        </p:spPr>
      </p:pic>
      <p:pic>
        <p:nvPicPr>
          <p:cNvPr id="10" name="Image 3" descr=" "/>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4834660" y="4513659"/>
            <a:ext cx="865296" cy="599281"/>
          </a:xfrm>
          <a:prstGeom prst="rect">
            <a:avLst/>
          </a:prstGeom>
        </p:spPr>
      </p:pic>
      <p:sp>
        <p:nvSpPr>
          <p:cNvPr id="11" name="Shape 5"/>
          <p:cNvSpPr/>
          <p:nvPr/>
        </p:nvSpPr>
        <p:spPr>
          <a:xfrm>
            <a:off x="14759245" y="5626100"/>
            <a:ext cx="6769946" cy="1981200"/>
          </a:xfrm>
          <a:prstGeom prst="rect">
            <a:avLst/>
          </a:prstGeom>
          <a:noFill/>
          <a:ln/>
        </p:spPr>
      </p:sp>
      <p:sp>
        <p:nvSpPr>
          <p:cNvPr id="12" name="Text 6"/>
          <p:cNvSpPr/>
          <p:nvPr/>
        </p:nvSpPr>
        <p:spPr>
          <a:xfrm>
            <a:off x="14759245" y="5626100"/>
            <a:ext cx="6905430" cy="21166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"The Art of Archery": Discover the intricacies of the Art of Archery as practiced by the graceful and precise elves.</a:t>
            </a:r>
            <a:endParaRPr lang="en-US" sz="3200" dirty="0"/>
          </a:p>
        </p:txBody>
      </p:sp>
      <p:sp>
        <p:nvSpPr>
          <p:cNvPr id="13" name="Shape 7"/>
          <p:cNvSpPr/>
          <p:nvPr/>
        </p:nvSpPr>
        <p:spPr>
          <a:xfrm>
            <a:off x="14759245" y="8407400"/>
            <a:ext cx="6769946" cy="3797300"/>
          </a:xfrm>
          <a:prstGeom prst="rect">
            <a:avLst/>
          </a:prstGeom>
          <a:noFill/>
          <a:ln/>
        </p:spPr>
      </p:sp>
      <p:sp>
        <p:nvSpPr>
          <p:cNvPr id="14" name="Shape 8"/>
          <p:cNvSpPr/>
          <p:nvPr/>
        </p:nvSpPr>
        <p:spPr>
          <a:xfrm>
            <a:off x="14759245" y="8407400"/>
            <a:ext cx="1016127" cy="1016000"/>
          </a:xfrm>
          <a:prstGeom prst="roundRect">
            <a:avLst>
              <a:gd name="adj" fmla="val 125100"/>
            </a:avLst>
          </a:prstGeom>
          <a:noFill/>
          <a:ln/>
        </p:spPr>
      </p:sp>
      <p:pic>
        <p:nvPicPr>
          <p:cNvPr id="15" name="Image 4" descr=" "/>
          <p:cNvPicPr>
            <a:picLocks noChangeAspect="1"/>
          </p:cNvPicPr>
          <p:nvPr/>
        </p:nvPicPr>
        <p:blipFill>
          <a:blip r:embed="rId6"/>
          <a:stretch>
            <a:fillRect/>
          </a:stretch>
        </p:blipFill>
        <p:spPr>
          <a:xfrm>
            <a:off x="14759245" y="8407400"/>
            <a:ext cx="1016127" cy="1016000"/>
          </a:xfrm>
          <a:prstGeom prst="rect">
            <a:avLst/>
          </a:prstGeom>
        </p:spPr>
      </p:pic>
      <p:pic>
        <p:nvPicPr>
          <p:cNvPr id="16" name="Image 5" descr=" "/>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5068846" y="8849916"/>
            <a:ext cx="396925" cy="414734"/>
          </a:xfrm>
          <a:prstGeom prst="rect">
            <a:avLst/>
          </a:prstGeom>
        </p:spPr>
      </p:pic>
      <p:pic>
        <p:nvPicPr>
          <p:cNvPr id="17" name="Image 6" descr=" "/>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5179985" y="8941197"/>
            <a:ext cx="63508" cy="240109"/>
          </a:xfrm>
          <a:prstGeom prst="rect">
            <a:avLst/>
          </a:prstGeom>
        </p:spPr>
      </p:pic>
      <p:pic>
        <p:nvPicPr>
          <p:cNvPr id="18" name="Image 7" descr=" "/>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14822750" y="8568134"/>
            <a:ext cx="889118" cy="595337"/>
          </a:xfrm>
          <a:prstGeom prst="rect">
            <a:avLst/>
          </a:prstGeom>
        </p:spPr>
      </p:pic>
      <p:sp>
        <p:nvSpPr>
          <p:cNvPr id="19" name="Shape 9"/>
          <p:cNvSpPr/>
          <p:nvPr/>
        </p:nvSpPr>
        <p:spPr>
          <a:xfrm>
            <a:off x="14759245" y="9728200"/>
            <a:ext cx="6769946" cy="2476500"/>
          </a:xfrm>
          <a:prstGeom prst="rect">
            <a:avLst/>
          </a:prstGeom>
          <a:noFill/>
          <a:ln/>
        </p:spPr>
      </p:sp>
      <p:sp>
        <p:nvSpPr>
          <p:cNvPr id="20" name="Text 10"/>
          <p:cNvSpPr/>
          <p:nvPr/>
        </p:nvSpPr>
        <p:spPr>
          <a:xfrm>
            <a:off x="14759245" y="9728200"/>
            <a:ext cx="6905430" cy="26119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"The Life of an Elf": Learn about the customs and daily life of the elves, from their familial structure to their religious beliefs.</a:t>
            </a:r>
            <a:endParaRPr lang="en-US" sz="3200" dirty="0"/>
          </a:p>
        </p:txBody>
      </p:sp>
      <p:pic>
        <p:nvPicPr>
          <p:cNvPr id="21" name="Image 8" descr=" "/>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1371771" y="7569200"/>
            <a:ext cx="12638080" cy="5486400"/>
          </a:xfrm>
          <a:prstGeom prst="rect">
            <a:avLst/>
          </a:prstGeom>
        </p:spPr>
      </p:pic>
      <p:pic>
        <p:nvPicPr>
          <p:cNvPr id="22" name="Image 9" descr=" "/>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19026978" y="393700"/>
            <a:ext cx="3747395" cy="46146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7E5C8"/>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2019553" y="952500"/>
            <a:ext cx="20347943" cy="12458700"/>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8738620" y="0"/>
            <a:ext cx="5648428" cy="5326893"/>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2307838" y="25400"/>
            <a:ext cx="3061083" cy="2692400"/>
          </a:xfrm>
          <a:prstGeom prst="rect">
            <a:avLst/>
          </a:prstGeom>
        </p:spPr>
      </p:pic>
      <p:sp>
        <p:nvSpPr>
          <p:cNvPr id="5" name="Shape 0"/>
          <p:cNvSpPr/>
          <p:nvPr/>
        </p:nvSpPr>
        <p:spPr>
          <a:xfrm>
            <a:off x="23370921" y="10515600"/>
            <a:ext cx="1016127" cy="3200400"/>
          </a:xfrm>
          <a:prstGeom prst="rect">
            <a:avLst/>
          </a:prstGeom>
          <a:noFill/>
          <a:ln/>
        </p:spPr>
      </p:sp>
      <p:pic>
        <p:nvPicPr>
          <p:cNvPr id="6" name="Image 3" descr=" "/>
          <p:cNvPicPr>
            <a:picLocks noChangeAspect="1"/>
          </p:cNvPicPr>
          <p:nvPr/>
        </p:nvPicPr>
        <p:blipFill>
          <a:blip r:embed="rId9"/>
          <a:stretch>
            <a:fillRect/>
          </a:stretch>
        </p:blipFill>
        <p:spPr>
          <a:xfrm>
            <a:off x="23523340" y="10820400"/>
            <a:ext cx="711289" cy="2590800"/>
          </a:xfrm>
          <a:prstGeom prst="rect">
            <a:avLst/>
          </a:prstGeom>
        </p:spPr>
      </p:pic>
      <p:pic>
        <p:nvPicPr>
          <p:cNvPr id="7" name="Image 4" descr=" "/>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0" y="1346200"/>
            <a:ext cx="6973172" cy="12369800"/>
          </a:xfrm>
          <a:prstGeom prst="rect">
            <a:avLst/>
          </a:prstGeom>
        </p:spPr>
      </p:pic>
      <p:sp>
        <p:nvSpPr>
          <p:cNvPr id="8" name="Text 1"/>
          <p:cNvSpPr/>
          <p:nvPr/>
        </p:nvSpPr>
        <p:spPr>
          <a:xfrm>
            <a:off x="13692311" y="2108200"/>
            <a:ext cx="10690503" cy="1545167"/>
          </a:xfrm>
          <a:prstGeom prst="rect">
            <a:avLst/>
          </a:prstGeom>
          <a:noFill/>
          <a:ln/>
        </p:spPr>
        <p:txBody>
          <a:bodyPr wrap="square" lIns="0" tIns="0" rIns="0" bIns="0" rtlCol="0" anchor="t"/>
          <a:lstStyle/>
          <a:p>
            <a:pPr marL="0" indent="0" algn="l">
              <a:buNone/>
            </a:pPr>
            <a:r>
              <a:rPr lang="en-US" sz="8000" dirty="0">
                <a:solidFill>
                  <a:srgbClr val="95736F">
                    <a:alpha val="100000"/>
                  </a:srgbClr>
                </a:solidFill>
                <a:latin typeface="Boogaloo Regular" pitchFamily="34" charset="0"/>
                <a:ea typeface="Boogaloo Regular" pitchFamily="34" charset="-122"/>
                <a:cs typeface="Boogaloo Regular" pitchFamily="34" charset="-120"/>
              </a:rPr>
              <a:t>Some Data</a:t>
            </a:r>
            <a:endParaRPr lang="en-US" sz="8000" dirty="0"/>
          </a:p>
        </p:txBody>
      </p:sp>
      <p:sp>
        <p:nvSpPr>
          <p:cNvPr id="9" name="Shape 2"/>
          <p:cNvSpPr/>
          <p:nvPr/>
        </p:nvSpPr>
        <p:spPr>
          <a:xfrm>
            <a:off x="13539892" y="5029200"/>
            <a:ext cx="8573572" cy="5270500"/>
          </a:xfrm>
          <a:prstGeom prst="rect">
            <a:avLst/>
          </a:prstGeom>
          <a:noFill/>
          <a:ln/>
        </p:spPr>
      </p:sp>
      <p:sp>
        <p:nvSpPr>
          <p:cNvPr id="10" name="Shape 3"/>
          <p:cNvSpPr/>
          <p:nvPr/>
        </p:nvSpPr>
        <p:spPr>
          <a:xfrm>
            <a:off x="13539892" y="5029200"/>
            <a:ext cx="8573572" cy="1206500"/>
          </a:xfrm>
          <a:prstGeom prst="rect">
            <a:avLst/>
          </a:prstGeom>
          <a:noFill/>
          <a:ln/>
        </p:spPr>
      </p:sp>
      <p:sp>
        <p:nvSpPr>
          <p:cNvPr id="11" name="Shape 4"/>
          <p:cNvSpPr/>
          <p:nvPr/>
        </p:nvSpPr>
        <p:spPr>
          <a:xfrm>
            <a:off x="13539892" y="5029200"/>
            <a:ext cx="1676610" cy="1206500"/>
          </a:xfrm>
          <a:prstGeom prst="rect">
            <a:avLst/>
          </a:prstGeom>
          <a:noFill/>
          <a:ln/>
        </p:spPr>
      </p:sp>
      <p:sp>
        <p:nvSpPr>
          <p:cNvPr id="12" name="Text 5"/>
          <p:cNvSpPr/>
          <p:nvPr/>
        </p:nvSpPr>
        <p:spPr>
          <a:xfrm>
            <a:off x="13539892" y="5029200"/>
            <a:ext cx="2015319" cy="1545167"/>
          </a:xfrm>
          <a:prstGeom prst="rect">
            <a:avLst/>
          </a:prstGeom>
          <a:noFill/>
          <a:ln/>
        </p:spPr>
        <p:txBody>
          <a:bodyPr wrap="square" lIns="0" tIns="0" rIns="0" bIns="0" rtlCol="0" anchor="t"/>
          <a:lstStyle/>
          <a:p>
            <a:pPr marL="0" indent="0" algn="l">
              <a:buNone/>
            </a:pPr>
            <a:r>
              <a:rPr lang="en-US" sz="8000" dirty="0">
                <a:solidFill>
                  <a:srgbClr val="95736F">
                    <a:alpha val="100000"/>
                  </a:srgbClr>
                </a:solidFill>
                <a:latin typeface="Boogaloo Regular" pitchFamily="34" charset="0"/>
                <a:ea typeface="Boogaloo Regular" pitchFamily="34" charset="-122"/>
                <a:cs typeface="Boogaloo Regular" pitchFamily="34" charset="-120"/>
              </a:rPr>
              <a:t>75%</a:t>
            </a:r>
            <a:endParaRPr lang="en-US" sz="8000" dirty="0"/>
          </a:p>
        </p:txBody>
      </p:sp>
      <p:sp>
        <p:nvSpPr>
          <p:cNvPr id="13" name="Shape 6"/>
          <p:cNvSpPr/>
          <p:nvPr/>
        </p:nvSpPr>
        <p:spPr>
          <a:xfrm>
            <a:off x="15419727" y="5060950"/>
            <a:ext cx="6693737" cy="1143000"/>
          </a:xfrm>
          <a:prstGeom prst="rect">
            <a:avLst/>
          </a:prstGeom>
          <a:noFill/>
          <a:ln/>
        </p:spPr>
      </p:sp>
      <p:sp>
        <p:nvSpPr>
          <p:cNvPr id="14" name="Text 7"/>
          <p:cNvSpPr/>
          <p:nvPr/>
        </p:nvSpPr>
        <p:spPr>
          <a:xfrm>
            <a:off x="15419727" y="5060950"/>
            <a:ext cx="6846156" cy="698500"/>
          </a:xfrm>
          <a:prstGeom prst="rect">
            <a:avLst/>
          </a:prstGeom>
          <a:noFill/>
          <a:ln/>
        </p:spPr>
        <p:txBody>
          <a:bodyPr wrap="square" lIns="0" tIns="0" rIns="0" bIns="0" rtlCol="0" anchor="t"/>
          <a:lstStyle/>
          <a:p>
            <a:pPr marL="0" indent="0" algn="l">
              <a:buNone/>
            </a:pPr>
            <a:r>
              <a:rPr lang="en-US" sz="3600" dirty="0">
                <a:solidFill>
                  <a:srgbClr val="000000">
                    <a:alpha val="100000"/>
                  </a:srgbClr>
                </a:solidFill>
                <a:latin typeface="Boogaloo Regular" pitchFamily="34" charset="0"/>
                <a:ea typeface="Boogaloo Regular" pitchFamily="34" charset="-122"/>
                <a:cs typeface="Boogaloo Regular" pitchFamily="34" charset="-120"/>
              </a:rPr>
              <a:t>Enchanted Creatures</a:t>
            </a:r>
            <a:endParaRPr lang="en-US" sz="3600" dirty="0"/>
          </a:p>
        </p:txBody>
      </p:sp>
      <p:sp>
        <p:nvSpPr>
          <p:cNvPr id="15" name="Text 8"/>
          <p:cNvSpPr/>
          <p:nvPr/>
        </p:nvSpPr>
        <p:spPr>
          <a:xfrm>
            <a:off x="15419727" y="5708650"/>
            <a:ext cx="6829220" cy="630767"/>
          </a:xfrm>
          <a:prstGeom prst="rect">
            <a:avLst/>
          </a:prstGeom>
          <a:noFill/>
          <a:ln/>
        </p:spPr>
        <p:txBody>
          <a:bodyPr wrap="square" lIns="0" tIns="0" rIns="0" bIns="0" rtlCol="0" anchor="t"/>
          <a:lstStyle/>
          <a:p>
            <a:pPr marL="0" indent="0" algn="l">
              <a:spcAft>
                <a:spcPts val="4000"/>
              </a:spcAft>
              <a:buNone/>
            </a:pPr>
            <a:r>
              <a:rPr lang="en-US" sz="3200" dirty="0">
                <a:solidFill>
                  <a:srgbClr val="4D4D4D">
                    <a:alpha val="100000"/>
                  </a:srgbClr>
                </a:solidFill>
                <a:latin typeface="Montserrat Regular" pitchFamily="34" charset="0"/>
                <a:ea typeface="Montserrat Regular" pitchFamily="34" charset="-122"/>
                <a:cs typeface="Montserrat Regular" pitchFamily="34" charset="-120"/>
              </a:rPr>
              <a:t>possess the ability to cast spells.</a:t>
            </a:r>
            <a:endParaRPr lang="en-US" sz="3200" dirty="0"/>
          </a:p>
        </p:txBody>
      </p:sp>
      <p:sp>
        <p:nvSpPr>
          <p:cNvPr id="16" name="Shape 9"/>
          <p:cNvSpPr/>
          <p:nvPr/>
        </p:nvSpPr>
        <p:spPr>
          <a:xfrm>
            <a:off x="13539892" y="6845300"/>
            <a:ext cx="8573572" cy="1206500"/>
          </a:xfrm>
          <a:prstGeom prst="rect">
            <a:avLst/>
          </a:prstGeom>
          <a:noFill/>
          <a:ln/>
        </p:spPr>
      </p:sp>
      <p:sp>
        <p:nvSpPr>
          <p:cNvPr id="17" name="Shape 10"/>
          <p:cNvSpPr/>
          <p:nvPr/>
        </p:nvSpPr>
        <p:spPr>
          <a:xfrm>
            <a:off x="13539892" y="6845300"/>
            <a:ext cx="1676610" cy="1206500"/>
          </a:xfrm>
          <a:prstGeom prst="rect">
            <a:avLst/>
          </a:prstGeom>
          <a:noFill/>
          <a:ln/>
        </p:spPr>
      </p:sp>
      <p:sp>
        <p:nvSpPr>
          <p:cNvPr id="18" name="Text 11"/>
          <p:cNvSpPr/>
          <p:nvPr/>
        </p:nvSpPr>
        <p:spPr>
          <a:xfrm>
            <a:off x="13539892" y="6845300"/>
            <a:ext cx="2015319" cy="1545167"/>
          </a:xfrm>
          <a:prstGeom prst="rect">
            <a:avLst/>
          </a:prstGeom>
          <a:noFill/>
          <a:ln/>
        </p:spPr>
        <p:txBody>
          <a:bodyPr wrap="square" lIns="0" tIns="0" rIns="0" bIns="0" rtlCol="0" anchor="t"/>
          <a:lstStyle/>
          <a:p>
            <a:pPr marL="0" indent="0" algn="l">
              <a:buNone/>
            </a:pPr>
            <a:r>
              <a:rPr lang="en-US" sz="8000" dirty="0">
                <a:solidFill>
                  <a:srgbClr val="95736F">
                    <a:alpha val="100000"/>
                  </a:srgbClr>
                </a:solidFill>
                <a:latin typeface="Boogaloo Regular" pitchFamily="34" charset="0"/>
                <a:ea typeface="Boogaloo Regular" pitchFamily="34" charset="-122"/>
                <a:cs typeface="Boogaloo Regular" pitchFamily="34" charset="-120"/>
              </a:rPr>
              <a:t>60%</a:t>
            </a:r>
            <a:endParaRPr lang="en-US" sz="8000" dirty="0"/>
          </a:p>
        </p:txBody>
      </p:sp>
      <p:sp>
        <p:nvSpPr>
          <p:cNvPr id="19" name="Shape 12"/>
          <p:cNvSpPr/>
          <p:nvPr/>
        </p:nvSpPr>
        <p:spPr>
          <a:xfrm>
            <a:off x="15419727" y="6877050"/>
            <a:ext cx="6693737" cy="1143000"/>
          </a:xfrm>
          <a:prstGeom prst="rect">
            <a:avLst/>
          </a:prstGeom>
          <a:noFill/>
          <a:ln/>
        </p:spPr>
      </p:sp>
      <p:sp>
        <p:nvSpPr>
          <p:cNvPr id="20" name="Text 13"/>
          <p:cNvSpPr/>
          <p:nvPr/>
        </p:nvSpPr>
        <p:spPr>
          <a:xfrm>
            <a:off x="15419727" y="6877050"/>
            <a:ext cx="6846156" cy="698500"/>
          </a:xfrm>
          <a:prstGeom prst="rect">
            <a:avLst/>
          </a:prstGeom>
          <a:noFill/>
          <a:ln/>
        </p:spPr>
        <p:txBody>
          <a:bodyPr wrap="square" lIns="0" tIns="0" rIns="0" bIns="0" rtlCol="0" anchor="t"/>
          <a:lstStyle/>
          <a:p>
            <a:pPr marL="0" indent="0" algn="l">
              <a:buNone/>
            </a:pPr>
            <a:r>
              <a:rPr lang="en-US" sz="3600" dirty="0">
                <a:solidFill>
                  <a:srgbClr val="000000">
                    <a:alpha val="100000"/>
                  </a:srgbClr>
                </a:solidFill>
                <a:latin typeface="Boogaloo Regular" pitchFamily="34" charset="0"/>
                <a:ea typeface="Boogaloo Regular" pitchFamily="34" charset="-122"/>
                <a:cs typeface="Boogaloo Regular" pitchFamily="34" charset="-120"/>
              </a:rPr>
              <a:t>Magic-Wielding Individuals</a:t>
            </a:r>
            <a:endParaRPr lang="en-US" sz="3600" dirty="0"/>
          </a:p>
        </p:txBody>
      </p:sp>
      <p:sp>
        <p:nvSpPr>
          <p:cNvPr id="21" name="Text 14"/>
          <p:cNvSpPr/>
          <p:nvPr/>
        </p:nvSpPr>
        <p:spPr>
          <a:xfrm>
            <a:off x="15419727" y="7524750"/>
            <a:ext cx="6829220" cy="630767"/>
          </a:xfrm>
          <a:prstGeom prst="rect">
            <a:avLst/>
          </a:prstGeom>
          <a:noFill/>
          <a:ln/>
        </p:spPr>
        <p:txBody>
          <a:bodyPr wrap="square" lIns="0" tIns="0" rIns="0" bIns="0" rtlCol="0" anchor="t"/>
          <a:lstStyle/>
          <a:p>
            <a:pPr marL="0" indent="0" algn="l">
              <a:spcAft>
                <a:spcPts val="4000"/>
              </a:spcAft>
              <a:buNone/>
            </a:pPr>
            <a:r>
              <a:rPr lang="en-US" sz="3200" dirty="0">
                <a:solidFill>
                  <a:srgbClr val="4D4D4D">
                    <a:alpha val="100000"/>
                  </a:srgbClr>
                </a:solidFill>
                <a:latin typeface="Montserrat Regular" pitchFamily="34" charset="0"/>
                <a:ea typeface="Montserrat Regular" pitchFamily="34" charset="-122"/>
                <a:cs typeface="Montserrat Regular" pitchFamily="34" charset="-120"/>
              </a:rPr>
              <a:t>practice the art of illusions.</a:t>
            </a:r>
            <a:endParaRPr lang="en-US" sz="3200" dirty="0"/>
          </a:p>
        </p:txBody>
      </p:sp>
      <p:sp>
        <p:nvSpPr>
          <p:cNvPr id="22" name="Shape 15"/>
          <p:cNvSpPr/>
          <p:nvPr/>
        </p:nvSpPr>
        <p:spPr>
          <a:xfrm>
            <a:off x="13539892" y="8661400"/>
            <a:ext cx="8573572" cy="1638300"/>
          </a:xfrm>
          <a:prstGeom prst="rect">
            <a:avLst/>
          </a:prstGeom>
          <a:noFill/>
          <a:ln/>
        </p:spPr>
      </p:sp>
      <p:sp>
        <p:nvSpPr>
          <p:cNvPr id="23" name="Shape 16"/>
          <p:cNvSpPr/>
          <p:nvPr/>
        </p:nvSpPr>
        <p:spPr>
          <a:xfrm>
            <a:off x="13539892" y="8877300"/>
            <a:ext cx="1676610" cy="1206500"/>
          </a:xfrm>
          <a:prstGeom prst="rect">
            <a:avLst/>
          </a:prstGeom>
          <a:noFill/>
          <a:ln/>
        </p:spPr>
      </p:sp>
      <p:sp>
        <p:nvSpPr>
          <p:cNvPr id="24" name="Text 17"/>
          <p:cNvSpPr/>
          <p:nvPr/>
        </p:nvSpPr>
        <p:spPr>
          <a:xfrm>
            <a:off x="13539892" y="8877300"/>
            <a:ext cx="2015319" cy="1545167"/>
          </a:xfrm>
          <a:prstGeom prst="rect">
            <a:avLst/>
          </a:prstGeom>
          <a:noFill/>
          <a:ln/>
        </p:spPr>
        <p:txBody>
          <a:bodyPr wrap="square" lIns="0" tIns="0" rIns="0" bIns="0" rtlCol="0" anchor="t"/>
          <a:lstStyle/>
          <a:p>
            <a:pPr marL="0" indent="0" algn="l">
              <a:buNone/>
            </a:pPr>
            <a:r>
              <a:rPr lang="en-US" sz="8000" dirty="0">
                <a:solidFill>
                  <a:srgbClr val="95736F">
                    <a:alpha val="100000"/>
                  </a:srgbClr>
                </a:solidFill>
                <a:latin typeface="Boogaloo Regular" pitchFamily="34" charset="0"/>
                <a:ea typeface="Boogaloo Regular" pitchFamily="34" charset="-122"/>
                <a:cs typeface="Boogaloo Regular" pitchFamily="34" charset="-120"/>
              </a:rPr>
              <a:t>90%</a:t>
            </a:r>
            <a:endParaRPr lang="en-US" sz="8000" dirty="0"/>
          </a:p>
        </p:txBody>
      </p:sp>
      <p:sp>
        <p:nvSpPr>
          <p:cNvPr id="25" name="Shape 18"/>
          <p:cNvSpPr/>
          <p:nvPr/>
        </p:nvSpPr>
        <p:spPr>
          <a:xfrm>
            <a:off x="15419727" y="8661400"/>
            <a:ext cx="6693737" cy="1638300"/>
          </a:xfrm>
          <a:prstGeom prst="rect">
            <a:avLst/>
          </a:prstGeom>
          <a:noFill/>
          <a:ln/>
        </p:spPr>
      </p:sp>
      <p:sp>
        <p:nvSpPr>
          <p:cNvPr id="26" name="Text 19"/>
          <p:cNvSpPr/>
          <p:nvPr/>
        </p:nvSpPr>
        <p:spPr>
          <a:xfrm>
            <a:off x="15419727" y="8661400"/>
            <a:ext cx="6846156" cy="698500"/>
          </a:xfrm>
          <a:prstGeom prst="rect">
            <a:avLst/>
          </a:prstGeom>
          <a:noFill/>
          <a:ln/>
        </p:spPr>
        <p:txBody>
          <a:bodyPr wrap="square" lIns="0" tIns="0" rIns="0" bIns="0" rtlCol="0" anchor="t"/>
          <a:lstStyle/>
          <a:p>
            <a:pPr marL="0" indent="0" algn="l">
              <a:buNone/>
            </a:pPr>
            <a:r>
              <a:rPr lang="en-US" sz="3600" dirty="0">
                <a:solidFill>
                  <a:srgbClr val="000000">
                    <a:alpha val="100000"/>
                  </a:srgbClr>
                </a:solidFill>
                <a:latin typeface="Boogaloo Regular" pitchFamily="34" charset="0"/>
                <a:ea typeface="Boogaloo Regular" pitchFamily="34" charset="-122"/>
                <a:cs typeface="Boogaloo Regular" pitchFamily="34" charset="-120"/>
              </a:rPr>
              <a:t>Spells Cast</a:t>
            </a:r>
            <a:endParaRPr lang="en-US" sz="3600" dirty="0"/>
          </a:p>
        </p:txBody>
      </p:sp>
      <p:sp>
        <p:nvSpPr>
          <p:cNvPr id="27" name="Text 20"/>
          <p:cNvSpPr/>
          <p:nvPr/>
        </p:nvSpPr>
        <p:spPr>
          <a:xfrm>
            <a:off x="15419727" y="9309100"/>
            <a:ext cx="6829220" cy="1126067"/>
          </a:xfrm>
          <a:prstGeom prst="rect">
            <a:avLst/>
          </a:prstGeom>
          <a:noFill/>
          <a:ln/>
        </p:spPr>
        <p:txBody>
          <a:bodyPr wrap="square" lIns="0" tIns="0" rIns="0" bIns="0" rtlCol="0" anchor="t"/>
          <a:lstStyle/>
          <a:p>
            <a:pPr marL="0" indent="0" algn="l">
              <a:spcAft>
                <a:spcPts val="4000"/>
              </a:spcAft>
              <a:buNone/>
            </a:pPr>
            <a:r>
              <a:rPr lang="en-US" sz="3200" dirty="0">
                <a:solidFill>
                  <a:srgbClr val="4D4D4D">
                    <a:alpha val="100000"/>
                  </a:srgbClr>
                </a:solidFill>
                <a:latin typeface="Montserrat Regular" pitchFamily="34" charset="0"/>
                <a:ea typeface="Montserrat Regular" pitchFamily="34" charset="-122"/>
                <a:cs typeface="Montserrat Regular" pitchFamily="34" charset="-120"/>
              </a:rPr>
              <a:t>are dark magic, foretelling danger.</a:t>
            </a:r>
            <a:endParaRPr lang="en-US" sz="3200" dirty="0"/>
          </a:p>
        </p:txBody>
      </p:sp>
      <p:pic>
        <p:nvPicPr>
          <p:cNvPr id="28" name="Image 5" descr=" "/>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109464" y="0"/>
            <a:ext cx="6084060" cy="12369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7E5C8"/>
        </a:solidFill>
        <a:effectLst/>
      </p:bgPr>
    </p:bg>
    <p:spTree>
      <p:nvGrpSpPr>
        <p:cNvPr id="1" name=""/>
        <p:cNvGrpSpPr/>
        <p:nvPr/>
      </p:nvGrpSpPr>
      <p:grpSpPr>
        <a:xfrm>
          <a:off x="0" y="0"/>
          <a:ext cx="0" cy="0"/>
          <a:chOff x="0" y="0"/>
          <a:chExt cx="0" cy="0"/>
        </a:xfrm>
      </p:grpSpPr>
      <p:sp>
        <p:nvSpPr>
          <p:cNvPr id="2" name="Shape 0"/>
          <p:cNvSpPr/>
          <p:nvPr/>
        </p:nvSpPr>
        <p:spPr>
          <a:xfrm>
            <a:off x="23370921" y="10515600"/>
            <a:ext cx="1016127" cy="3200400"/>
          </a:xfrm>
          <a:prstGeom prst="rect">
            <a:avLst/>
          </a:prstGeom>
          <a:noFill/>
          <a:ln/>
        </p:spPr>
      </p:sp>
      <p:pic>
        <p:nvPicPr>
          <p:cNvPr id="3" name="Image 0" descr=" "/>
          <p:cNvPicPr>
            <a:picLocks noChangeAspect="1"/>
          </p:cNvPicPr>
          <p:nvPr/>
        </p:nvPicPr>
        <p:blipFill>
          <a:blip r:embed="rId3"/>
          <a:stretch>
            <a:fillRect/>
          </a:stretch>
        </p:blipFill>
        <p:spPr>
          <a:xfrm>
            <a:off x="23523340" y="10820400"/>
            <a:ext cx="711289" cy="2590800"/>
          </a:xfrm>
          <a:prstGeom prst="rect">
            <a:avLst/>
          </a:prstGeom>
        </p:spPr>
      </p:pic>
      <p:pic>
        <p:nvPicPr>
          <p:cNvPr id="4" name="Image 1" descr=" "/>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08063" y="2933700"/>
            <a:ext cx="14479810" cy="7861300"/>
          </a:xfrm>
          <a:prstGeom prst="rect">
            <a:avLst/>
          </a:prstGeom>
        </p:spPr>
      </p:pic>
      <p:sp>
        <p:nvSpPr>
          <p:cNvPr id="5" name="Text 1"/>
          <p:cNvSpPr/>
          <p:nvPr/>
        </p:nvSpPr>
        <p:spPr>
          <a:xfrm>
            <a:off x="4758861" y="11696700"/>
            <a:ext cx="14856624" cy="1545167"/>
          </a:xfrm>
          <a:prstGeom prst="rect">
            <a:avLst/>
          </a:prstGeom>
          <a:noFill/>
          <a:ln/>
        </p:spPr>
        <p:txBody>
          <a:bodyPr wrap="square" lIns="0" tIns="0" rIns="0" bIns="0" rtlCol="0" anchor="t"/>
          <a:lstStyle/>
          <a:p>
            <a:pPr marL="0" indent="0" algn="ctr">
              <a:buNone/>
            </a:pPr>
            <a:r>
              <a:rPr lang="en-US" sz="8000" dirty="0">
                <a:solidFill>
                  <a:srgbClr val="000000">
                    <a:alpha val="100000"/>
                  </a:srgbClr>
                </a:solidFill>
                <a:latin typeface="Boogaloo Regular" pitchFamily="34" charset="0"/>
                <a:ea typeface="Boogaloo Regular" pitchFamily="34" charset="-122"/>
                <a:cs typeface="Boogaloo Regular" pitchFamily="34" charset="-120"/>
              </a:rPr>
              <a:t>Fantasy Realm at a Glance</a:t>
            </a:r>
            <a:endParaRPr lang="en-US" sz="8000" dirty="0"/>
          </a:p>
        </p:txBody>
      </p:sp>
      <p:sp>
        <p:nvSpPr>
          <p:cNvPr id="6" name="Shape 2"/>
          <p:cNvSpPr/>
          <p:nvPr/>
        </p:nvSpPr>
        <p:spPr>
          <a:xfrm>
            <a:off x="16435854" y="1828800"/>
            <a:ext cx="6096762" cy="2311400"/>
          </a:xfrm>
          <a:prstGeom prst="rect">
            <a:avLst/>
          </a:prstGeom>
          <a:noFill/>
          <a:ln/>
        </p:spPr>
      </p:sp>
      <p:sp>
        <p:nvSpPr>
          <p:cNvPr id="7" name="Shape 3"/>
          <p:cNvSpPr/>
          <p:nvPr/>
        </p:nvSpPr>
        <p:spPr>
          <a:xfrm>
            <a:off x="16435854" y="1828800"/>
            <a:ext cx="6096762" cy="2311400"/>
          </a:xfrm>
          <a:prstGeom prst="rect">
            <a:avLst/>
          </a:prstGeom>
          <a:noFill/>
          <a:ln/>
        </p:spPr>
      </p:sp>
      <p:sp>
        <p:nvSpPr>
          <p:cNvPr id="8" name="Text 4"/>
          <p:cNvSpPr/>
          <p:nvPr/>
        </p:nvSpPr>
        <p:spPr>
          <a:xfrm>
            <a:off x="16435854" y="1828800"/>
            <a:ext cx="6299987"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The Enchanted Forest</a:t>
            </a:r>
            <a:endParaRPr lang="en-US" sz="4800" dirty="0"/>
          </a:p>
        </p:txBody>
      </p:sp>
      <p:sp>
        <p:nvSpPr>
          <p:cNvPr id="9" name="Text 5"/>
          <p:cNvSpPr/>
          <p:nvPr/>
        </p:nvSpPr>
        <p:spPr>
          <a:xfrm>
            <a:off x="16435854" y="2654300"/>
            <a:ext cx="6232246" cy="16213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A magical forest filled with talking animals and enchanted creatures.</a:t>
            </a:r>
            <a:endParaRPr lang="en-US" sz="3200" dirty="0"/>
          </a:p>
        </p:txBody>
      </p:sp>
      <p:sp>
        <p:nvSpPr>
          <p:cNvPr id="10" name="Shape 6"/>
          <p:cNvSpPr/>
          <p:nvPr/>
        </p:nvSpPr>
        <p:spPr>
          <a:xfrm>
            <a:off x="16435854" y="5130800"/>
            <a:ext cx="6096762" cy="2311400"/>
          </a:xfrm>
          <a:prstGeom prst="rect">
            <a:avLst/>
          </a:prstGeom>
          <a:noFill/>
          <a:ln/>
        </p:spPr>
      </p:sp>
      <p:sp>
        <p:nvSpPr>
          <p:cNvPr id="11" name="Shape 7"/>
          <p:cNvSpPr/>
          <p:nvPr/>
        </p:nvSpPr>
        <p:spPr>
          <a:xfrm>
            <a:off x="16435854" y="5130800"/>
            <a:ext cx="6096762" cy="2311400"/>
          </a:xfrm>
          <a:prstGeom prst="rect">
            <a:avLst/>
          </a:prstGeom>
          <a:noFill/>
          <a:ln/>
        </p:spPr>
      </p:sp>
      <p:sp>
        <p:nvSpPr>
          <p:cNvPr id="12" name="Text 8"/>
          <p:cNvSpPr/>
          <p:nvPr/>
        </p:nvSpPr>
        <p:spPr>
          <a:xfrm>
            <a:off x="16435854" y="5130800"/>
            <a:ext cx="6299987"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The Crystal Caves</a:t>
            </a:r>
            <a:endParaRPr lang="en-US" sz="4800" dirty="0"/>
          </a:p>
        </p:txBody>
      </p:sp>
      <p:sp>
        <p:nvSpPr>
          <p:cNvPr id="13" name="Text 9"/>
          <p:cNvSpPr/>
          <p:nvPr/>
        </p:nvSpPr>
        <p:spPr>
          <a:xfrm>
            <a:off x="16435854" y="5956300"/>
            <a:ext cx="6232246" cy="16213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A network of underground caves filled with precious gems and crystals.</a:t>
            </a:r>
            <a:endParaRPr lang="en-US" sz="3200" dirty="0"/>
          </a:p>
        </p:txBody>
      </p:sp>
      <p:sp>
        <p:nvSpPr>
          <p:cNvPr id="14" name="Shape 10"/>
          <p:cNvSpPr/>
          <p:nvPr/>
        </p:nvSpPr>
        <p:spPr>
          <a:xfrm>
            <a:off x="16435854" y="8401050"/>
            <a:ext cx="6096762" cy="1816100"/>
          </a:xfrm>
          <a:prstGeom prst="rect">
            <a:avLst/>
          </a:prstGeom>
          <a:noFill/>
          <a:ln/>
        </p:spPr>
      </p:sp>
      <p:sp>
        <p:nvSpPr>
          <p:cNvPr id="15" name="Shape 11"/>
          <p:cNvSpPr/>
          <p:nvPr/>
        </p:nvSpPr>
        <p:spPr>
          <a:xfrm>
            <a:off x="16435854" y="8401050"/>
            <a:ext cx="6096762" cy="1816100"/>
          </a:xfrm>
          <a:prstGeom prst="rect">
            <a:avLst/>
          </a:prstGeom>
          <a:noFill/>
          <a:ln/>
        </p:spPr>
      </p:sp>
      <p:sp>
        <p:nvSpPr>
          <p:cNvPr id="16" name="Text 12"/>
          <p:cNvSpPr/>
          <p:nvPr/>
        </p:nvSpPr>
        <p:spPr>
          <a:xfrm>
            <a:off x="16435854" y="8401050"/>
            <a:ext cx="6299987"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The Dragon's Lair</a:t>
            </a:r>
            <a:endParaRPr lang="en-US" sz="4800" dirty="0"/>
          </a:p>
        </p:txBody>
      </p:sp>
      <p:sp>
        <p:nvSpPr>
          <p:cNvPr id="17" name="Text 13"/>
          <p:cNvSpPr/>
          <p:nvPr/>
        </p:nvSpPr>
        <p:spPr>
          <a:xfrm>
            <a:off x="16435854" y="9226550"/>
            <a:ext cx="6232246" cy="11260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A dangerous and mysterious place where dragons reside.</a:t>
            </a:r>
            <a:endParaRPr lang="en-US" sz="3200" dirty="0"/>
          </a:p>
        </p:txBody>
      </p:sp>
      <p:pic>
        <p:nvPicPr>
          <p:cNvPr id="18" name="Image 2" descr=" "/>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2798717" y="5450024"/>
            <a:ext cx="540761" cy="482402"/>
          </a:xfrm>
          <a:prstGeom prst="rect">
            <a:avLst/>
          </a:prstGeom>
        </p:spPr>
      </p:pic>
      <p:pic>
        <p:nvPicPr>
          <p:cNvPr id="19" name="Image 3" descr=" "/>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591124" y="5582171"/>
            <a:ext cx="189029" cy="245839"/>
          </a:xfrm>
          <a:prstGeom prst="rect">
            <a:avLst/>
          </a:prstGeom>
        </p:spPr>
      </p:pic>
      <p:pic>
        <p:nvPicPr>
          <p:cNvPr id="20" name="Image 4" descr=" "/>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636653" y="5320469"/>
            <a:ext cx="189980" cy="219174"/>
          </a:xfrm>
          <a:prstGeom prst="rect">
            <a:avLst/>
          </a:prstGeom>
        </p:spPr>
      </p:pic>
      <p:pic>
        <p:nvPicPr>
          <p:cNvPr id="21" name="Image 5" descr=" "/>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847802" y="5219700"/>
            <a:ext cx="223241" cy="176585"/>
          </a:xfrm>
          <a:prstGeom prst="rect">
            <a:avLst/>
          </a:prstGeom>
        </p:spPr>
      </p:pic>
      <p:pic>
        <p:nvPicPr>
          <p:cNvPr id="22" name="Image 6" descr=" "/>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3100423" y="5276329"/>
            <a:ext cx="240094" cy="182699"/>
          </a:xfrm>
          <a:prstGeom prst="rect">
            <a:avLst/>
          </a:prstGeom>
        </p:spPr>
      </p:pic>
      <p:pic>
        <p:nvPicPr>
          <p:cNvPr id="23" name="Image 7" descr=" "/>
          <p:cNvPicPr>
            <a:picLocks noChangeAspect="1"/>
          </p:cNvPicPr>
          <p:nvPr/>
        </p:nvPicPr>
        <p:blipFill>
          <a:blip r:embed="rId6">
            <a:extLst>
              <a:ext uri="{96DAC541-7B7A-43D3-8B79-37D633B846F1}">
                <asvg:svgBlip xmlns:asvg="http://schemas.microsoft.com/office/drawing/2016/SVG/main" xmlns="" r:embed="rId16"/>
              </a:ext>
            </a:extLst>
          </a:blip>
          <a:stretch>
            <a:fillRect/>
          </a:stretch>
        </p:blipFill>
        <p:spPr>
          <a:xfrm>
            <a:off x="11575514" y="4789624"/>
            <a:ext cx="540761" cy="482402"/>
          </a:xfrm>
          <a:prstGeom prst="rect">
            <a:avLst/>
          </a:prstGeom>
        </p:spPr>
      </p:pic>
      <p:pic>
        <p:nvPicPr>
          <p:cNvPr id="24" name="Image 8" descr=" "/>
          <p:cNvPicPr>
            <a:picLocks noChangeAspect="1"/>
          </p:cNvPicPr>
          <p:nvPr/>
        </p:nvPicPr>
        <p:blipFill>
          <a:blip r:embed="rId8">
            <a:extLst>
              <a:ext uri="{96DAC541-7B7A-43D3-8B79-37D633B846F1}">
                <asvg:svgBlip xmlns:asvg="http://schemas.microsoft.com/office/drawing/2016/SVG/main" xmlns="" r:embed="rId17"/>
              </a:ext>
            </a:extLst>
          </a:blip>
          <a:stretch>
            <a:fillRect/>
          </a:stretch>
        </p:blipFill>
        <p:spPr>
          <a:xfrm>
            <a:off x="11367921" y="4921771"/>
            <a:ext cx="189029" cy="245839"/>
          </a:xfrm>
          <a:prstGeom prst="rect">
            <a:avLst/>
          </a:prstGeom>
        </p:spPr>
      </p:pic>
      <p:pic>
        <p:nvPicPr>
          <p:cNvPr id="25" name="Image 9" descr=" "/>
          <p:cNvPicPr>
            <a:picLocks noChangeAspect="1"/>
          </p:cNvPicPr>
          <p:nvPr/>
        </p:nvPicPr>
        <p:blipFill>
          <a:blip r:embed="rId10">
            <a:extLst>
              <a:ext uri="{96DAC541-7B7A-43D3-8B79-37D633B846F1}">
                <asvg:svgBlip xmlns:asvg="http://schemas.microsoft.com/office/drawing/2016/SVG/main" xmlns="" r:embed="rId19"/>
              </a:ext>
            </a:extLst>
          </a:blip>
          <a:stretch>
            <a:fillRect/>
          </a:stretch>
        </p:blipFill>
        <p:spPr>
          <a:xfrm>
            <a:off x="11413450" y="4660069"/>
            <a:ext cx="189980" cy="219174"/>
          </a:xfrm>
          <a:prstGeom prst="rect">
            <a:avLst/>
          </a:prstGeom>
        </p:spPr>
      </p:pic>
      <p:pic>
        <p:nvPicPr>
          <p:cNvPr id="26" name="Image 10" descr=" "/>
          <p:cNvPicPr>
            <a:picLocks noChangeAspect="1"/>
          </p:cNvPicPr>
          <p:nvPr/>
        </p:nvPicPr>
        <p:blipFill>
          <a:blip r:embed="rId12">
            <a:extLst>
              <a:ext uri="{96DAC541-7B7A-43D3-8B79-37D633B846F1}">
                <asvg:svgBlip xmlns:asvg="http://schemas.microsoft.com/office/drawing/2016/SVG/main" xmlns="" r:embed="rId21"/>
              </a:ext>
            </a:extLst>
          </a:blip>
          <a:stretch>
            <a:fillRect/>
          </a:stretch>
        </p:blipFill>
        <p:spPr>
          <a:xfrm>
            <a:off x="11624598" y="4559300"/>
            <a:ext cx="223241" cy="176585"/>
          </a:xfrm>
          <a:prstGeom prst="rect">
            <a:avLst/>
          </a:prstGeom>
        </p:spPr>
      </p:pic>
      <p:pic>
        <p:nvPicPr>
          <p:cNvPr id="27" name="Image 11" descr=" "/>
          <p:cNvPicPr>
            <a:picLocks noChangeAspect="1"/>
          </p:cNvPicPr>
          <p:nvPr/>
        </p:nvPicPr>
        <p:blipFill>
          <a:blip r:embed="rId14">
            <a:extLst>
              <a:ext uri="{96DAC541-7B7A-43D3-8B79-37D633B846F1}">
                <asvg:svgBlip xmlns:asvg="http://schemas.microsoft.com/office/drawing/2016/SVG/main" xmlns="" r:embed="rId23"/>
              </a:ext>
            </a:extLst>
          </a:blip>
          <a:stretch>
            <a:fillRect/>
          </a:stretch>
        </p:blipFill>
        <p:spPr>
          <a:xfrm>
            <a:off x="11877220" y="4615929"/>
            <a:ext cx="240094" cy="182699"/>
          </a:xfrm>
          <a:prstGeom prst="rect">
            <a:avLst/>
          </a:prstGeom>
        </p:spPr>
      </p:pic>
      <p:pic>
        <p:nvPicPr>
          <p:cNvPr id="28" name="Image 12" descr=" "/>
          <p:cNvPicPr>
            <a:picLocks noChangeAspect="1"/>
          </p:cNvPicPr>
          <p:nvPr/>
        </p:nvPicPr>
        <p:blipFill>
          <a:blip r:embed="rId6">
            <a:extLst>
              <a:ext uri="{96DAC541-7B7A-43D3-8B79-37D633B846F1}">
                <asvg:svgBlip xmlns:asvg="http://schemas.microsoft.com/office/drawing/2016/SVG/main" xmlns="" r:embed="rId25"/>
              </a:ext>
            </a:extLst>
          </a:blip>
          <a:stretch>
            <a:fillRect/>
          </a:stretch>
        </p:blipFill>
        <p:spPr>
          <a:xfrm>
            <a:off x="8298504" y="5348424"/>
            <a:ext cx="540761" cy="482402"/>
          </a:xfrm>
          <a:prstGeom prst="rect">
            <a:avLst/>
          </a:prstGeom>
        </p:spPr>
      </p:pic>
      <p:pic>
        <p:nvPicPr>
          <p:cNvPr id="29" name="Image 13" descr=" "/>
          <p:cNvPicPr>
            <a:picLocks noChangeAspect="1"/>
          </p:cNvPicPr>
          <p:nvPr/>
        </p:nvPicPr>
        <p:blipFill>
          <a:blip r:embed="rId8">
            <a:extLst>
              <a:ext uri="{96DAC541-7B7A-43D3-8B79-37D633B846F1}">
                <asvg:svgBlip xmlns:asvg="http://schemas.microsoft.com/office/drawing/2016/SVG/main" xmlns="" r:embed="rId27"/>
              </a:ext>
            </a:extLst>
          </a:blip>
          <a:stretch>
            <a:fillRect/>
          </a:stretch>
        </p:blipFill>
        <p:spPr>
          <a:xfrm>
            <a:off x="8090911" y="5480571"/>
            <a:ext cx="189029" cy="245839"/>
          </a:xfrm>
          <a:prstGeom prst="rect">
            <a:avLst/>
          </a:prstGeom>
        </p:spPr>
      </p:pic>
      <p:pic>
        <p:nvPicPr>
          <p:cNvPr id="30" name="Image 14" descr=" "/>
          <p:cNvPicPr>
            <a:picLocks noChangeAspect="1"/>
          </p:cNvPicPr>
          <p:nvPr/>
        </p:nvPicPr>
        <p:blipFill>
          <a:blip r:embed="rId10">
            <a:extLst>
              <a:ext uri="{96DAC541-7B7A-43D3-8B79-37D633B846F1}">
                <asvg:svgBlip xmlns:asvg="http://schemas.microsoft.com/office/drawing/2016/SVG/main" xmlns="" r:embed="rId29"/>
              </a:ext>
            </a:extLst>
          </a:blip>
          <a:stretch>
            <a:fillRect/>
          </a:stretch>
        </p:blipFill>
        <p:spPr>
          <a:xfrm>
            <a:off x="8136441" y="5218869"/>
            <a:ext cx="189980" cy="219174"/>
          </a:xfrm>
          <a:prstGeom prst="rect">
            <a:avLst/>
          </a:prstGeom>
        </p:spPr>
      </p:pic>
      <p:pic>
        <p:nvPicPr>
          <p:cNvPr id="31" name="Image 15" descr=" "/>
          <p:cNvPicPr>
            <a:picLocks noChangeAspect="1"/>
          </p:cNvPicPr>
          <p:nvPr/>
        </p:nvPicPr>
        <p:blipFill>
          <a:blip r:embed="rId30">
            <a:extLst>
              <a:ext uri="{96DAC541-7B7A-43D3-8B79-37D633B846F1}">
                <asvg:svgBlip xmlns:asvg="http://schemas.microsoft.com/office/drawing/2016/SVG/main" xmlns="" r:embed="rId31"/>
              </a:ext>
            </a:extLst>
          </a:blip>
          <a:stretch>
            <a:fillRect/>
          </a:stretch>
        </p:blipFill>
        <p:spPr>
          <a:xfrm>
            <a:off x="8347589" y="5118100"/>
            <a:ext cx="223241" cy="176585"/>
          </a:xfrm>
          <a:prstGeom prst="rect">
            <a:avLst/>
          </a:prstGeom>
        </p:spPr>
      </p:pic>
      <p:pic>
        <p:nvPicPr>
          <p:cNvPr id="32" name="Image 16" descr=" "/>
          <p:cNvPicPr>
            <a:picLocks noChangeAspect="1"/>
          </p:cNvPicPr>
          <p:nvPr/>
        </p:nvPicPr>
        <p:blipFill>
          <a:blip r:embed="rId14">
            <a:extLst>
              <a:ext uri="{96DAC541-7B7A-43D3-8B79-37D633B846F1}">
                <asvg:svgBlip xmlns:asvg="http://schemas.microsoft.com/office/drawing/2016/SVG/main" xmlns="" r:embed="rId33"/>
              </a:ext>
            </a:extLst>
          </a:blip>
          <a:stretch>
            <a:fillRect/>
          </a:stretch>
        </p:blipFill>
        <p:spPr>
          <a:xfrm>
            <a:off x="8600210" y="5174729"/>
            <a:ext cx="240094" cy="1826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7E5C8"/>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905" y="769"/>
            <a:ext cx="22667431" cy="13220378"/>
          </a:xfrm>
          <a:prstGeom prst="rect">
            <a:avLst/>
          </a:prstGeom>
        </p:spPr>
      </p:pic>
      <p:sp>
        <p:nvSpPr>
          <p:cNvPr id="3" name="Shape 0"/>
          <p:cNvSpPr/>
          <p:nvPr/>
        </p:nvSpPr>
        <p:spPr>
          <a:xfrm>
            <a:off x="23370921" y="10515600"/>
            <a:ext cx="1016127" cy="3200400"/>
          </a:xfrm>
          <a:prstGeom prst="rect">
            <a:avLst/>
          </a:prstGeom>
          <a:noFill/>
          <a:ln/>
        </p:spPr>
      </p:sp>
      <p:pic>
        <p:nvPicPr>
          <p:cNvPr id="4" name="Image 1" descr=" "/>
          <p:cNvPicPr>
            <a:picLocks noChangeAspect="1"/>
          </p:cNvPicPr>
          <p:nvPr/>
        </p:nvPicPr>
        <p:blipFill>
          <a:blip r:embed="rId5"/>
          <a:stretch>
            <a:fillRect/>
          </a:stretch>
        </p:blipFill>
        <p:spPr>
          <a:xfrm>
            <a:off x="23523340" y="10820400"/>
            <a:ext cx="711289" cy="2590800"/>
          </a:xfrm>
          <a:prstGeom prst="rect">
            <a:avLst/>
          </a:prstGeom>
        </p:spPr>
      </p:pic>
      <p:sp>
        <p:nvSpPr>
          <p:cNvPr id="5" name="Shape 1"/>
          <p:cNvSpPr/>
          <p:nvPr/>
        </p:nvSpPr>
        <p:spPr>
          <a:xfrm>
            <a:off x="4305838" y="3733800"/>
            <a:ext cx="15762670" cy="6210300"/>
          </a:xfrm>
          <a:prstGeom prst="rect">
            <a:avLst/>
          </a:prstGeom>
          <a:noFill/>
          <a:ln/>
        </p:spPr>
      </p:sp>
      <p:sp>
        <p:nvSpPr>
          <p:cNvPr id="6" name="Shape 2"/>
          <p:cNvSpPr/>
          <p:nvPr/>
        </p:nvSpPr>
        <p:spPr>
          <a:xfrm>
            <a:off x="4305838" y="3733800"/>
            <a:ext cx="15762670" cy="4813300"/>
          </a:xfrm>
          <a:prstGeom prst="rect">
            <a:avLst/>
          </a:prstGeom>
          <a:noFill/>
          <a:ln/>
        </p:spPr>
      </p:sp>
      <p:sp>
        <p:nvSpPr>
          <p:cNvPr id="7" name="Text 3"/>
          <p:cNvSpPr/>
          <p:nvPr/>
        </p:nvSpPr>
        <p:spPr>
          <a:xfrm>
            <a:off x="6852506" y="3733800"/>
            <a:ext cx="10669334" cy="4635500"/>
          </a:xfrm>
          <a:prstGeom prst="rect">
            <a:avLst/>
          </a:prstGeom>
          <a:noFill/>
          <a:ln/>
        </p:spPr>
        <p:txBody>
          <a:bodyPr wrap="square" lIns="0" tIns="0" rIns="0" bIns="0" rtlCol="0" anchor="t"/>
          <a:lstStyle/>
          <a:p>
            <a:pPr marL="0" indent="0" algn="ctr">
              <a:buNone/>
            </a:pPr>
            <a:r>
              <a:rPr lang="en-US" sz="24000" dirty="0">
                <a:solidFill>
                  <a:srgbClr val="95736F">
                    <a:alpha val="100000"/>
                  </a:srgbClr>
                </a:solidFill>
                <a:latin typeface="Boogaloo Regular" pitchFamily="34" charset="0"/>
                <a:ea typeface="Boogaloo Regular" pitchFamily="34" charset="-122"/>
                <a:cs typeface="Boogaloo Regular" pitchFamily="34" charset="-120"/>
              </a:rPr>
              <a:t>234,567</a:t>
            </a:r>
            <a:endParaRPr lang="en-US" sz="24000" dirty="0"/>
          </a:p>
        </p:txBody>
      </p:sp>
      <p:sp>
        <p:nvSpPr>
          <p:cNvPr id="8" name="Text 4"/>
          <p:cNvSpPr/>
          <p:nvPr/>
        </p:nvSpPr>
        <p:spPr>
          <a:xfrm>
            <a:off x="4170355" y="7556500"/>
            <a:ext cx="16033637" cy="1261533"/>
          </a:xfrm>
          <a:prstGeom prst="rect">
            <a:avLst/>
          </a:prstGeom>
          <a:noFill/>
          <a:ln/>
        </p:spPr>
        <p:txBody>
          <a:bodyPr wrap="square" lIns="0" tIns="0" rIns="0" bIns="0" rtlCol="0" anchor="t"/>
          <a:lstStyle/>
          <a:p>
            <a:pPr marL="0" indent="0" algn="ctr">
              <a:buNone/>
            </a:pPr>
            <a:r>
              <a:rPr lang="en-US" sz="6400" kern="0" spc="256" dirty="0">
                <a:solidFill>
                  <a:srgbClr val="4D4D4D">
                    <a:alpha val="100000"/>
                  </a:srgbClr>
                </a:solidFill>
                <a:latin typeface="Montserrat Bold" pitchFamily="34" charset="0"/>
                <a:ea typeface="Montserrat Bold" pitchFamily="34" charset="-122"/>
                <a:cs typeface="Montserrat Bold" pitchFamily="34" charset="-120"/>
              </a:rPr>
              <a:t>UNICORN SIGHTINGS</a:t>
            </a:r>
            <a:endParaRPr lang="en-US" sz="6400" dirty="0"/>
          </a:p>
        </p:txBody>
      </p:sp>
      <p:sp>
        <p:nvSpPr>
          <p:cNvPr id="9" name="Text 5"/>
          <p:cNvSpPr/>
          <p:nvPr/>
        </p:nvSpPr>
        <p:spPr>
          <a:xfrm>
            <a:off x="7483352" y="8953500"/>
            <a:ext cx="9407642" cy="1126067"/>
          </a:xfrm>
          <a:prstGeom prst="rect">
            <a:avLst/>
          </a:prstGeom>
          <a:noFill/>
          <a:ln/>
        </p:spPr>
        <p:txBody>
          <a:bodyPr wrap="square" lIns="0" tIns="0" rIns="0" bIns="0" rtlCol="0" anchor="t"/>
          <a:lstStyle/>
          <a:p>
            <a:pPr marL="0" indent="0" algn="ctr">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A tally of the number of unicorns spotted in the fantasy realm.</a:t>
            </a:r>
            <a:endParaRPr lang="en-US" sz="3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7E5C8"/>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52619" y="0"/>
            <a:ext cx="22483336" cy="13716000"/>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7025629" y="1693676"/>
            <a:ext cx="10337314" cy="10336026"/>
          </a:xfrm>
          <a:prstGeom prst="rect">
            <a:avLst/>
          </a:prstGeom>
        </p:spPr>
      </p:pic>
      <p:sp>
        <p:nvSpPr>
          <p:cNvPr id="4" name="Shape 0"/>
          <p:cNvSpPr/>
          <p:nvPr/>
        </p:nvSpPr>
        <p:spPr>
          <a:xfrm>
            <a:off x="23370921" y="10515600"/>
            <a:ext cx="1016127" cy="3200400"/>
          </a:xfrm>
          <a:prstGeom prst="rect">
            <a:avLst/>
          </a:prstGeom>
          <a:noFill/>
          <a:ln/>
        </p:spPr>
      </p:sp>
      <p:pic>
        <p:nvPicPr>
          <p:cNvPr id="5" name="Image 2" descr=" "/>
          <p:cNvPicPr>
            <a:picLocks noChangeAspect="1"/>
          </p:cNvPicPr>
          <p:nvPr/>
        </p:nvPicPr>
        <p:blipFill>
          <a:blip r:embed="rId7"/>
          <a:stretch>
            <a:fillRect/>
          </a:stretch>
        </p:blipFill>
        <p:spPr>
          <a:xfrm>
            <a:off x="23523340" y="10820400"/>
            <a:ext cx="711289" cy="2590800"/>
          </a:xfrm>
          <a:prstGeom prst="rect">
            <a:avLst/>
          </a:prstGeom>
        </p:spPr>
      </p:pic>
      <p:sp>
        <p:nvSpPr>
          <p:cNvPr id="6" name="Shape 1"/>
          <p:cNvSpPr/>
          <p:nvPr/>
        </p:nvSpPr>
        <p:spPr>
          <a:xfrm>
            <a:off x="3175397" y="3771900"/>
            <a:ext cx="7874984" cy="2425700"/>
          </a:xfrm>
          <a:prstGeom prst="rect">
            <a:avLst/>
          </a:prstGeom>
          <a:noFill/>
          <a:ln/>
        </p:spPr>
      </p:sp>
      <p:sp>
        <p:nvSpPr>
          <p:cNvPr id="7" name="Shape 2"/>
          <p:cNvSpPr/>
          <p:nvPr/>
        </p:nvSpPr>
        <p:spPr>
          <a:xfrm>
            <a:off x="4223278" y="3771900"/>
            <a:ext cx="5779222" cy="1930400"/>
          </a:xfrm>
          <a:prstGeom prst="rect">
            <a:avLst/>
          </a:prstGeom>
          <a:noFill/>
          <a:ln/>
        </p:spPr>
      </p:sp>
      <p:sp>
        <p:nvSpPr>
          <p:cNvPr id="8" name="Text 3"/>
          <p:cNvSpPr/>
          <p:nvPr/>
        </p:nvSpPr>
        <p:spPr>
          <a:xfrm>
            <a:off x="4223278" y="3771900"/>
            <a:ext cx="6321157" cy="2472267"/>
          </a:xfrm>
          <a:prstGeom prst="rect">
            <a:avLst/>
          </a:prstGeom>
          <a:noFill/>
          <a:ln/>
        </p:spPr>
        <p:txBody>
          <a:bodyPr wrap="square" lIns="0" tIns="0" rIns="0" bIns="0" rtlCol="0" anchor="t"/>
          <a:lstStyle/>
          <a:p>
            <a:pPr marL="0" indent="0" algn="l">
              <a:buNone/>
            </a:pPr>
            <a:r>
              <a:rPr lang="en-US" sz="12800" dirty="0">
                <a:solidFill>
                  <a:srgbClr val="95736F">
                    <a:alpha val="100000"/>
                  </a:srgbClr>
                </a:solidFill>
                <a:latin typeface="Boogaloo Regular" pitchFamily="34" charset="0"/>
                <a:ea typeface="Boogaloo Regular" pitchFamily="34" charset="-122"/>
                <a:cs typeface="Boogaloo Regular" pitchFamily="34" charset="-120"/>
              </a:rPr>
              <a:t>233 Coins</a:t>
            </a:r>
            <a:endParaRPr lang="en-US" sz="12800" dirty="0"/>
          </a:p>
        </p:txBody>
      </p:sp>
      <p:sp>
        <p:nvSpPr>
          <p:cNvPr id="9" name="Shape 4"/>
          <p:cNvSpPr/>
          <p:nvPr/>
        </p:nvSpPr>
        <p:spPr>
          <a:xfrm>
            <a:off x="3175397" y="5702300"/>
            <a:ext cx="7874984" cy="495300"/>
          </a:xfrm>
          <a:prstGeom prst="rect">
            <a:avLst/>
          </a:prstGeom>
          <a:noFill/>
          <a:ln/>
        </p:spPr>
      </p:sp>
      <p:sp>
        <p:nvSpPr>
          <p:cNvPr id="10" name="Text 5"/>
          <p:cNvSpPr/>
          <p:nvPr/>
        </p:nvSpPr>
        <p:spPr>
          <a:xfrm>
            <a:off x="3107655" y="5702300"/>
            <a:ext cx="8010468" cy="630767"/>
          </a:xfrm>
          <a:prstGeom prst="rect">
            <a:avLst/>
          </a:prstGeom>
          <a:noFill/>
          <a:ln/>
        </p:spPr>
        <p:txBody>
          <a:bodyPr wrap="square" lIns="0" tIns="0" rIns="0" bIns="0" rtlCol="0" anchor="t"/>
          <a:lstStyle/>
          <a:p>
            <a:pPr marL="0" indent="0" algn="ctr">
              <a:spcAft>
                <a:spcPts val="4000"/>
              </a:spcAft>
              <a:buNone/>
            </a:pPr>
            <a:r>
              <a:rPr lang="en-US" sz="3200" dirty="0">
                <a:solidFill>
                  <a:srgbClr val="4D4D4D">
                    <a:alpha val="100000"/>
                  </a:srgbClr>
                </a:solidFill>
                <a:latin typeface="Montserrat Regular" pitchFamily="34" charset="0"/>
                <a:ea typeface="Montserrat Regular" pitchFamily="34" charset="-122"/>
                <a:cs typeface="Montserrat Regular" pitchFamily="34" charset="-120"/>
              </a:rPr>
              <a:t>Treasure Found</a:t>
            </a:r>
            <a:endParaRPr lang="en-US" sz="3200" dirty="0"/>
          </a:p>
        </p:txBody>
      </p:sp>
      <p:sp>
        <p:nvSpPr>
          <p:cNvPr id="11" name="Shape 6"/>
          <p:cNvSpPr/>
          <p:nvPr/>
        </p:nvSpPr>
        <p:spPr>
          <a:xfrm>
            <a:off x="3175397" y="7493000"/>
            <a:ext cx="7874984" cy="2425700"/>
          </a:xfrm>
          <a:prstGeom prst="rect">
            <a:avLst/>
          </a:prstGeom>
          <a:noFill/>
          <a:ln/>
        </p:spPr>
      </p:sp>
      <p:sp>
        <p:nvSpPr>
          <p:cNvPr id="12" name="Shape 7"/>
          <p:cNvSpPr/>
          <p:nvPr/>
        </p:nvSpPr>
        <p:spPr>
          <a:xfrm>
            <a:off x="4128016" y="7493000"/>
            <a:ext cx="5969746" cy="1930400"/>
          </a:xfrm>
          <a:prstGeom prst="rect">
            <a:avLst/>
          </a:prstGeom>
          <a:noFill/>
          <a:ln/>
        </p:spPr>
      </p:sp>
      <p:sp>
        <p:nvSpPr>
          <p:cNvPr id="13" name="Text 8"/>
          <p:cNvSpPr/>
          <p:nvPr/>
        </p:nvSpPr>
        <p:spPr>
          <a:xfrm>
            <a:off x="4128016" y="7493000"/>
            <a:ext cx="6511681" cy="2472267"/>
          </a:xfrm>
          <a:prstGeom prst="rect">
            <a:avLst/>
          </a:prstGeom>
          <a:noFill/>
          <a:ln/>
        </p:spPr>
        <p:txBody>
          <a:bodyPr wrap="square" lIns="0" tIns="0" rIns="0" bIns="0" rtlCol="0" anchor="t"/>
          <a:lstStyle/>
          <a:p>
            <a:pPr marL="0" indent="0" algn="l">
              <a:buNone/>
            </a:pPr>
            <a:r>
              <a:rPr lang="en-US" sz="12800" dirty="0">
                <a:solidFill>
                  <a:srgbClr val="95736F">
                    <a:alpha val="100000"/>
                  </a:srgbClr>
                </a:solidFill>
                <a:latin typeface="Boogaloo Regular" pitchFamily="34" charset="0"/>
                <a:ea typeface="Boogaloo Regular" pitchFamily="34" charset="-122"/>
                <a:cs typeface="Boogaloo Regular" pitchFamily="34" charset="-120"/>
              </a:rPr>
              <a:t>456 Hours</a:t>
            </a:r>
            <a:endParaRPr lang="en-US" sz="12800" dirty="0"/>
          </a:p>
        </p:txBody>
      </p:sp>
      <p:sp>
        <p:nvSpPr>
          <p:cNvPr id="14" name="Shape 9"/>
          <p:cNvSpPr/>
          <p:nvPr/>
        </p:nvSpPr>
        <p:spPr>
          <a:xfrm>
            <a:off x="3175397" y="9423400"/>
            <a:ext cx="7874984" cy="495300"/>
          </a:xfrm>
          <a:prstGeom prst="rect">
            <a:avLst/>
          </a:prstGeom>
          <a:noFill/>
          <a:ln/>
        </p:spPr>
      </p:sp>
      <p:sp>
        <p:nvSpPr>
          <p:cNvPr id="15" name="Text 10"/>
          <p:cNvSpPr/>
          <p:nvPr/>
        </p:nvSpPr>
        <p:spPr>
          <a:xfrm>
            <a:off x="3107655" y="9423400"/>
            <a:ext cx="8010468" cy="630767"/>
          </a:xfrm>
          <a:prstGeom prst="rect">
            <a:avLst/>
          </a:prstGeom>
          <a:noFill/>
          <a:ln/>
        </p:spPr>
        <p:txBody>
          <a:bodyPr wrap="square" lIns="0" tIns="0" rIns="0" bIns="0" rtlCol="0" anchor="t"/>
          <a:lstStyle/>
          <a:p>
            <a:pPr marL="0" indent="0" algn="ctr">
              <a:spcAft>
                <a:spcPts val="4000"/>
              </a:spcAft>
              <a:buNone/>
            </a:pPr>
            <a:r>
              <a:rPr lang="en-US" sz="3200" dirty="0">
                <a:solidFill>
                  <a:srgbClr val="4D4D4D">
                    <a:alpha val="100000"/>
                  </a:srgbClr>
                </a:solidFill>
                <a:latin typeface="Montserrat Regular" pitchFamily="34" charset="0"/>
                <a:ea typeface="Montserrat Regular" pitchFamily="34" charset="-122"/>
                <a:cs typeface="Montserrat Regular" pitchFamily="34" charset="-120"/>
              </a:rPr>
              <a:t>Duration of Spell Casting</a:t>
            </a:r>
            <a:endParaRPr lang="en-US" sz="3200" dirty="0"/>
          </a:p>
        </p:txBody>
      </p:sp>
      <p:sp>
        <p:nvSpPr>
          <p:cNvPr id="16" name="Shape 11"/>
          <p:cNvSpPr/>
          <p:nvPr/>
        </p:nvSpPr>
        <p:spPr>
          <a:xfrm>
            <a:off x="13336667" y="3771900"/>
            <a:ext cx="7874984" cy="2425700"/>
          </a:xfrm>
          <a:prstGeom prst="rect">
            <a:avLst/>
          </a:prstGeom>
          <a:noFill/>
          <a:ln/>
        </p:spPr>
      </p:sp>
      <p:sp>
        <p:nvSpPr>
          <p:cNvPr id="17" name="Shape 12"/>
          <p:cNvSpPr/>
          <p:nvPr/>
        </p:nvSpPr>
        <p:spPr>
          <a:xfrm>
            <a:off x="15934142" y="3771900"/>
            <a:ext cx="2680035" cy="1930400"/>
          </a:xfrm>
          <a:prstGeom prst="rect">
            <a:avLst/>
          </a:prstGeom>
          <a:noFill/>
          <a:ln/>
        </p:spPr>
      </p:sp>
      <p:sp>
        <p:nvSpPr>
          <p:cNvPr id="18" name="Text 13"/>
          <p:cNvSpPr/>
          <p:nvPr/>
        </p:nvSpPr>
        <p:spPr>
          <a:xfrm>
            <a:off x="15934142" y="3771900"/>
            <a:ext cx="3221969" cy="2472267"/>
          </a:xfrm>
          <a:prstGeom prst="rect">
            <a:avLst/>
          </a:prstGeom>
          <a:noFill/>
          <a:ln/>
        </p:spPr>
        <p:txBody>
          <a:bodyPr wrap="square" lIns="0" tIns="0" rIns="0" bIns="0" rtlCol="0" anchor="t"/>
          <a:lstStyle/>
          <a:p>
            <a:pPr marL="0" indent="0" algn="l">
              <a:buNone/>
            </a:pPr>
            <a:r>
              <a:rPr lang="en-US" sz="12800" dirty="0">
                <a:solidFill>
                  <a:srgbClr val="95736F">
                    <a:alpha val="100000"/>
                  </a:srgbClr>
                </a:solidFill>
                <a:latin typeface="Boogaloo Regular" pitchFamily="34" charset="0"/>
                <a:ea typeface="Boogaloo Regular" pitchFamily="34" charset="-122"/>
                <a:cs typeface="Boogaloo Regular" pitchFamily="34" charset="-120"/>
              </a:rPr>
              <a:t>85%</a:t>
            </a:r>
            <a:endParaRPr lang="en-US" sz="12800" dirty="0"/>
          </a:p>
        </p:txBody>
      </p:sp>
      <p:sp>
        <p:nvSpPr>
          <p:cNvPr id="19" name="Shape 14"/>
          <p:cNvSpPr/>
          <p:nvPr/>
        </p:nvSpPr>
        <p:spPr>
          <a:xfrm>
            <a:off x="13336667" y="5702300"/>
            <a:ext cx="7874984" cy="495300"/>
          </a:xfrm>
          <a:prstGeom prst="rect">
            <a:avLst/>
          </a:prstGeom>
          <a:noFill/>
          <a:ln/>
        </p:spPr>
      </p:sp>
      <p:sp>
        <p:nvSpPr>
          <p:cNvPr id="20" name="Text 15"/>
          <p:cNvSpPr/>
          <p:nvPr/>
        </p:nvSpPr>
        <p:spPr>
          <a:xfrm>
            <a:off x="13268925" y="5702300"/>
            <a:ext cx="8010468" cy="630767"/>
          </a:xfrm>
          <a:prstGeom prst="rect">
            <a:avLst/>
          </a:prstGeom>
          <a:noFill/>
          <a:ln/>
        </p:spPr>
        <p:txBody>
          <a:bodyPr wrap="square" lIns="0" tIns="0" rIns="0" bIns="0" rtlCol="0" anchor="t"/>
          <a:lstStyle/>
          <a:p>
            <a:pPr marL="0" indent="0" algn="ctr">
              <a:spcAft>
                <a:spcPts val="4000"/>
              </a:spcAft>
              <a:buNone/>
            </a:pPr>
            <a:r>
              <a:rPr lang="en-US" sz="3200" dirty="0">
                <a:solidFill>
                  <a:srgbClr val="4D4D4D">
                    <a:alpha val="100000"/>
                  </a:srgbClr>
                </a:solidFill>
                <a:latin typeface="Montserrat Regular" pitchFamily="34" charset="0"/>
                <a:ea typeface="Montserrat Regular" pitchFamily="34" charset="-122"/>
                <a:cs typeface="Montserrat Regular" pitchFamily="34" charset="-120"/>
              </a:rPr>
              <a:t>Wished Granted</a:t>
            </a:r>
            <a:endParaRPr lang="en-US" sz="3200" dirty="0"/>
          </a:p>
        </p:txBody>
      </p:sp>
      <p:sp>
        <p:nvSpPr>
          <p:cNvPr id="21" name="Shape 16"/>
          <p:cNvSpPr/>
          <p:nvPr/>
        </p:nvSpPr>
        <p:spPr>
          <a:xfrm>
            <a:off x="13336667" y="7493000"/>
            <a:ext cx="7874984" cy="2425700"/>
          </a:xfrm>
          <a:prstGeom prst="rect">
            <a:avLst/>
          </a:prstGeom>
          <a:noFill/>
          <a:ln/>
        </p:spPr>
      </p:sp>
      <p:sp>
        <p:nvSpPr>
          <p:cNvPr id="22" name="Shape 17"/>
          <p:cNvSpPr/>
          <p:nvPr/>
        </p:nvSpPr>
        <p:spPr>
          <a:xfrm>
            <a:off x="14949768" y="7493000"/>
            <a:ext cx="4648781" cy="1930400"/>
          </a:xfrm>
          <a:prstGeom prst="rect">
            <a:avLst/>
          </a:prstGeom>
          <a:noFill/>
          <a:ln/>
        </p:spPr>
      </p:sp>
      <p:sp>
        <p:nvSpPr>
          <p:cNvPr id="23" name="Text 18"/>
          <p:cNvSpPr/>
          <p:nvPr/>
        </p:nvSpPr>
        <p:spPr>
          <a:xfrm>
            <a:off x="14949768" y="7493000"/>
            <a:ext cx="5190715" cy="2472267"/>
          </a:xfrm>
          <a:prstGeom prst="rect">
            <a:avLst/>
          </a:prstGeom>
          <a:noFill/>
          <a:ln/>
        </p:spPr>
        <p:txBody>
          <a:bodyPr wrap="square" lIns="0" tIns="0" rIns="0" bIns="0" rtlCol="0" anchor="t"/>
          <a:lstStyle/>
          <a:p>
            <a:pPr marL="0" indent="0" algn="l">
              <a:buNone/>
            </a:pPr>
            <a:r>
              <a:rPr lang="en-US" sz="12800" dirty="0">
                <a:solidFill>
                  <a:srgbClr val="95736F">
                    <a:alpha val="100000"/>
                  </a:srgbClr>
                </a:solidFill>
                <a:latin typeface="Boogaloo Regular" pitchFamily="34" charset="0"/>
                <a:ea typeface="Boogaloo Regular" pitchFamily="34" charset="-122"/>
                <a:cs typeface="Boogaloo Regular" pitchFamily="34" charset="-120"/>
              </a:rPr>
              <a:t>535 Km</a:t>
            </a:r>
            <a:endParaRPr lang="en-US" sz="12800" dirty="0"/>
          </a:p>
        </p:txBody>
      </p:sp>
      <p:sp>
        <p:nvSpPr>
          <p:cNvPr id="24" name="Shape 19"/>
          <p:cNvSpPr/>
          <p:nvPr/>
        </p:nvSpPr>
        <p:spPr>
          <a:xfrm>
            <a:off x="13336667" y="9423400"/>
            <a:ext cx="7874984" cy="495300"/>
          </a:xfrm>
          <a:prstGeom prst="rect">
            <a:avLst/>
          </a:prstGeom>
          <a:noFill/>
          <a:ln/>
        </p:spPr>
      </p:sp>
      <p:sp>
        <p:nvSpPr>
          <p:cNvPr id="25" name="Text 20"/>
          <p:cNvSpPr/>
          <p:nvPr/>
        </p:nvSpPr>
        <p:spPr>
          <a:xfrm>
            <a:off x="13268925" y="9423400"/>
            <a:ext cx="8010468" cy="630767"/>
          </a:xfrm>
          <a:prstGeom prst="rect">
            <a:avLst/>
          </a:prstGeom>
          <a:noFill/>
          <a:ln/>
        </p:spPr>
        <p:txBody>
          <a:bodyPr wrap="square" lIns="0" tIns="0" rIns="0" bIns="0" rtlCol="0" anchor="t"/>
          <a:lstStyle/>
          <a:p>
            <a:pPr marL="0" indent="0" algn="ctr">
              <a:spcAft>
                <a:spcPts val="4000"/>
              </a:spcAft>
              <a:buNone/>
            </a:pPr>
            <a:r>
              <a:rPr lang="en-US" sz="3200" dirty="0">
                <a:solidFill>
                  <a:srgbClr val="4D4D4D">
                    <a:alpha val="100000"/>
                  </a:srgbClr>
                </a:solidFill>
                <a:latin typeface="Montserrat Regular" pitchFamily="34" charset="0"/>
                <a:ea typeface="Montserrat Regular" pitchFamily="34" charset="-122"/>
                <a:cs typeface="Montserrat Regular" pitchFamily="34" charset="-120"/>
              </a:rPr>
              <a:t>Journey Distance</a:t>
            </a:r>
            <a:endParaRPr lang="en-US" sz="3200" dirty="0"/>
          </a:p>
        </p:txBody>
      </p:sp>
      <p:pic>
        <p:nvPicPr>
          <p:cNvPr id="26" name="Image 3" descr=" "/>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21516489" y="5727700"/>
            <a:ext cx="2578422" cy="2286000"/>
          </a:xfrm>
          <a:prstGeom prst="rect">
            <a:avLst/>
          </a:prstGeom>
        </p:spPr>
      </p:pic>
      <p:pic>
        <p:nvPicPr>
          <p:cNvPr id="27" name="Image 4" descr=" "/>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673184" y="9334500"/>
            <a:ext cx="2375197" cy="2781300"/>
          </a:xfrm>
          <a:prstGeom prst="rect">
            <a:avLst/>
          </a:prstGeom>
        </p:spPr>
      </p:pic>
      <p:pic>
        <p:nvPicPr>
          <p:cNvPr id="28" name="Image 5" descr=" "/>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20601975" y="1016000"/>
            <a:ext cx="2324391" cy="2425700"/>
          </a:xfrm>
          <a:prstGeom prst="rect">
            <a:avLst/>
          </a:prstGeom>
        </p:spPr>
      </p:pic>
      <p:pic>
        <p:nvPicPr>
          <p:cNvPr id="29" name="Image 6" descr=" "/>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508063" y="393700"/>
            <a:ext cx="1536892" cy="1676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7E5C8"/>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0"/>
            <a:ext cx="24387048" cy="13716000"/>
          </a:xfrm>
          <a:prstGeom prst="rect">
            <a:avLst/>
          </a:prstGeom>
        </p:spPr>
      </p:pic>
      <p:sp>
        <p:nvSpPr>
          <p:cNvPr id="3" name="Shape 0"/>
          <p:cNvSpPr/>
          <p:nvPr/>
        </p:nvSpPr>
        <p:spPr>
          <a:xfrm>
            <a:off x="23370921" y="10515600"/>
            <a:ext cx="1016127" cy="3200400"/>
          </a:xfrm>
          <a:prstGeom prst="rect">
            <a:avLst/>
          </a:prstGeom>
          <a:noFill/>
          <a:ln/>
        </p:spPr>
      </p:sp>
      <p:pic>
        <p:nvPicPr>
          <p:cNvPr id="4" name="Image 1" descr=" "/>
          <p:cNvPicPr>
            <a:picLocks noChangeAspect="1"/>
          </p:cNvPicPr>
          <p:nvPr/>
        </p:nvPicPr>
        <p:blipFill>
          <a:blip r:embed="rId5"/>
          <a:stretch>
            <a:fillRect/>
          </a:stretch>
        </p:blipFill>
        <p:spPr>
          <a:xfrm>
            <a:off x="23523340" y="10820400"/>
            <a:ext cx="711289" cy="2590800"/>
          </a:xfrm>
          <a:prstGeom prst="rect">
            <a:avLst/>
          </a:prstGeom>
        </p:spPr>
      </p:pic>
      <p:sp>
        <p:nvSpPr>
          <p:cNvPr id="5" name="Shape 1"/>
          <p:cNvSpPr/>
          <p:nvPr/>
        </p:nvSpPr>
        <p:spPr>
          <a:xfrm>
            <a:off x="1066933" y="1714500"/>
            <a:ext cx="22253181" cy="10198100"/>
          </a:xfrm>
          <a:prstGeom prst="rect">
            <a:avLst/>
          </a:prstGeom>
          <a:noFill/>
          <a:ln/>
        </p:spPr>
      </p:sp>
      <p:sp>
        <p:nvSpPr>
          <p:cNvPr id="6" name="Shape 2"/>
          <p:cNvSpPr/>
          <p:nvPr/>
        </p:nvSpPr>
        <p:spPr>
          <a:xfrm>
            <a:off x="3251606" y="1714500"/>
            <a:ext cx="20068508" cy="1028700"/>
          </a:xfrm>
          <a:prstGeom prst="rect">
            <a:avLst/>
          </a:prstGeom>
          <a:noFill/>
          <a:ln/>
        </p:spPr>
      </p:sp>
      <p:sp>
        <p:nvSpPr>
          <p:cNvPr id="7" name="Shape 3"/>
          <p:cNvSpPr/>
          <p:nvPr/>
        </p:nvSpPr>
        <p:spPr>
          <a:xfrm>
            <a:off x="3251606" y="1714500"/>
            <a:ext cx="2845156" cy="1028700"/>
          </a:xfrm>
          <a:prstGeom prst="rect">
            <a:avLst/>
          </a:prstGeom>
          <a:solidFill>
            <a:srgbClr val="FBF4E8">
              <a:alpha val="100000"/>
            </a:srgbClr>
          </a:solidFill>
          <a:ln/>
        </p:spPr>
      </p:sp>
      <p:sp>
        <p:nvSpPr>
          <p:cNvPr id="8" name="Text 4"/>
          <p:cNvSpPr/>
          <p:nvPr/>
        </p:nvSpPr>
        <p:spPr>
          <a:xfrm>
            <a:off x="4128016" y="1866900"/>
            <a:ext cx="1092337" cy="927100"/>
          </a:xfrm>
          <a:prstGeom prst="rect">
            <a:avLst/>
          </a:prstGeom>
          <a:noFill/>
          <a:ln/>
        </p:spPr>
        <p:txBody>
          <a:bodyPr wrap="square" lIns="0" tIns="0" rIns="0" bIns="0" rtlCol="0" anchor="t"/>
          <a:lstStyle/>
          <a:p>
            <a:pPr marL="0" indent="0" algn="ctr">
              <a:buNone/>
            </a:pPr>
            <a:r>
              <a:rPr lang="en-US" sz="4800" dirty="0">
                <a:solidFill>
                  <a:srgbClr val="95736F">
                    <a:alpha val="100000"/>
                  </a:srgbClr>
                </a:solidFill>
                <a:latin typeface="Boogaloo Regular" pitchFamily="34" charset="0"/>
                <a:ea typeface="Boogaloo Regular" pitchFamily="34" charset="-122"/>
                <a:cs typeface="Boogaloo Regular" pitchFamily="34" charset="-120"/>
              </a:rPr>
              <a:t>Mon</a:t>
            </a:r>
            <a:endParaRPr lang="en-US" sz="4800" dirty="0"/>
          </a:p>
        </p:txBody>
      </p:sp>
      <p:sp>
        <p:nvSpPr>
          <p:cNvPr id="9" name="Shape 5"/>
          <p:cNvSpPr/>
          <p:nvPr/>
        </p:nvSpPr>
        <p:spPr>
          <a:xfrm>
            <a:off x="6122165" y="1714500"/>
            <a:ext cx="2845156" cy="1028700"/>
          </a:xfrm>
          <a:prstGeom prst="rect">
            <a:avLst/>
          </a:prstGeom>
          <a:solidFill>
            <a:srgbClr val="FBF4E8">
              <a:alpha val="100000"/>
            </a:srgbClr>
          </a:solidFill>
          <a:ln/>
        </p:spPr>
      </p:sp>
      <p:sp>
        <p:nvSpPr>
          <p:cNvPr id="10" name="Text 6"/>
          <p:cNvSpPr/>
          <p:nvPr/>
        </p:nvSpPr>
        <p:spPr>
          <a:xfrm>
            <a:off x="7093837" y="1866900"/>
            <a:ext cx="901813" cy="927100"/>
          </a:xfrm>
          <a:prstGeom prst="rect">
            <a:avLst/>
          </a:prstGeom>
          <a:noFill/>
          <a:ln/>
        </p:spPr>
        <p:txBody>
          <a:bodyPr wrap="square" lIns="0" tIns="0" rIns="0" bIns="0" rtlCol="0" anchor="t"/>
          <a:lstStyle/>
          <a:p>
            <a:pPr marL="0" indent="0" algn="ctr">
              <a:buNone/>
            </a:pPr>
            <a:r>
              <a:rPr lang="en-US" sz="4800" dirty="0">
                <a:solidFill>
                  <a:srgbClr val="95736F">
                    <a:alpha val="100000"/>
                  </a:srgbClr>
                </a:solidFill>
                <a:latin typeface="Boogaloo Regular" pitchFamily="34" charset="0"/>
                <a:ea typeface="Boogaloo Regular" pitchFamily="34" charset="-122"/>
                <a:cs typeface="Boogaloo Regular" pitchFamily="34" charset="-120"/>
              </a:rPr>
              <a:t>Tue</a:t>
            </a:r>
            <a:endParaRPr lang="en-US" sz="4800" dirty="0"/>
          </a:p>
        </p:txBody>
      </p:sp>
      <p:sp>
        <p:nvSpPr>
          <p:cNvPr id="11" name="Shape 7"/>
          <p:cNvSpPr/>
          <p:nvPr/>
        </p:nvSpPr>
        <p:spPr>
          <a:xfrm>
            <a:off x="8992724" y="1714500"/>
            <a:ext cx="2845156" cy="1028700"/>
          </a:xfrm>
          <a:prstGeom prst="rect">
            <a:avLst/>
          </a:prstGeom>
          <a:solidFill>
            <a:srgbClr val="FBF4E8">
              <a:alpha val="100000"/>
            </a:srgbClr>
          </a:solidFill>
          <a:ln/>
        </p:spPr>
      </p:sp>
      <p:sp>
        <p:nvSpPr>
          <p:cNvPr id="12" name="Text 8"/>
          <p:cNvSpPr/>
          <p:nvPr/>
        </p:nvSpPr>
        <p:spPr>
          <a:xfrm>
            <a:off x="9881835" y="1866900"/>
            <a:ext cx="1066933" cy="927100"/>
          </a:xfrm>
          <a:prstGeom prst="rect">
            <a:avLst/>
          </a:prstGeom>
          <a:noFill/>
          <a:ln/>
        </p:spPr>
        <p:txBody>
          <a:bodyPr wrap="square" lIns="0" tIns="0" rIns="0" bIns="0" rtlCol="0" anchor="t"/>
          <a:lstStyle/>
          <a:p>
            <a:pPr marL="0" indent="0" algn="ctr">
              <a:buNone/>
            </a:pPr>
            <a:r>
              <a:rPr lang="en-US" sz="4800" dirty="0">
                <a:solidFill>
                  <a:srgbClr val="95736F">
                    <a:alpha val="100000"/>
                  </a:srgbClr>
                </a:solidFill>
                <a:latin typeface="Boogaloo Regular" pitchFamily="34" charset="0"/>
                <a:ea typeface="Boogaloo Regular" pitchFamily="34" charset="-122"/>
                <a:cs typeface="Boogaloo Regular" pitchFamily="34" charset="-120"/>
              </a:rPr>
              <a:t>Wed</a:t>
            </a:r>
            <a:endParaRPr lang="en-US" sz="4800" dirty="0"/>
          </a:p>
        </p:txBody>
      </p:sp>
      <p:sp>
        <p:nvSpPr>
          <p:cNvPr id="13" name="Shape 9"/>
          <p:cNvSpPr/>
          <p:nvPr/>
        </p:nvSpPr>
        <p:spPr>
          <a:xfrm>
            <a:off x="11863283" y="1714500"/>
            <a:ext cx="2845156" cy="1028700"/>
          </a:xfrm>
          <a:prstGeom prst="rect">
            <a:avLst/>
          </a:prstGeom>
          <a:solidFill>
            <a:srgbClr val="95736F">
              <a:alpha val="100000"/>
            </a:srgbClr>
          </a:solidFill>
          <a:ln/>
        </p:spPr>
      </p:sp>
      <p:sp>
        <p:nvSpPr>
          <p:cNvPr id="14" name="Text 10"/>
          <p:cNvSpPr/>
          <p:nvPr/>
        </p:nvSpPr>
        <p:spPr>
          <a:xfrm>
            <a:off x="12803200" y="1866900"/>
            <a:ext cx="965321" cy="927100"/>
          </a:xfrm>
          <a:prstGeom prst="rect">
            <a:avLst/>
          </a:prstGeom>
          <a:noFill/>
          <a:ln/>
        </p:spPr>
        <p:txBody>
          <a:bodyPr wrap="square" lIns="0" tIns="0" rIns="0" bIns="0" rtlCol="0" anchor="t"/>
          <a:lstStyle/>
          <a:p>
            <a:pPr marL="0" indent="0" algn="ctr">
              <a:buNone/>
            </a:pPr>
            <a:r>
              <a:rPr lang="en-US" sz="4800" dirty="0">
                <a:solidFill>
                  <a:srgbClr val="FFFFFF">
                    <a:alpha val="100000"/>
                  </a:srgbClr>
                </a:solidFill>
                <a:latin typeface="Boogaloo Regular" pitchFamily="34" charset="0"/>
                <a:ea typeface="Boogaloo Regular" pitchFamily="34" charset="-122"/>
                <a:cs typeface="Boogaloo Regular" pitchFamily="34" charset="-120"/>
              </a:rPr>
              <a:t>Thu</a:t>
            </a:r>
            <a:endParaRPr lang="en-US" sz="4800" dirty="0"/>
          </a:p>
        </p:txBody>
      </p:sp>
      <p:sp>
        <p:nvSpPr>
          <p:cNvPr id="15" name="Shape 11"/>
          <p:cNvSpPr/>
          <p:nvPr/>
        </p:nvSpPr>
        <p:spPr>
          <a:xfrm>
            <a:off x="14733842" y="1714500"/>
            <a:ext cx="2845156" cy="1028700"/>
          </a:xfrm>
          <a:prstGeom prst="rect">
            <a:avLst/>
          </a:prstGeom>
          <a:solidFill>
            <a:srgbClr val="FBF4E8">
              <a:alpha val="100000"/>
            </a:srgbClr>
          </a:solidFill>
          <a:ln/>
        </p:spPr>
      </p:sp>
      <p:sp>
        <p:nvSpPr>
          <p:cNvPr id="16" name="Text 12"/>
          <p:cNvSpPr/>
          <p:nvPr/>
        </p:nvSpPr>
        <p:spPr>
          <a:xfrm>
            <a:off x="15756319" y="1866900"/>
            <a:ext cx="800200" cy="927100"/>
          </a:xfrm>
          <a:prstGeom prst="rect">
            <a:avLst/>
          </a:prstGeom>
          <a:noFill/>
          <a:ln/>
        </p:spPr>
        <p:txBody>
          <a:bodyPr wrap="square" lIns="0" tIns="0" rIns="0" bIns="0" rtlCol="0" anchor="t"/>
          <a:lstStyle/>
          <a:p>
            <a:pPr marL="0" indent="0" algn="ctr">
              <a:buNone/>
            </a:pPr>
            <a:r>
              <a:rPr lang="en-US" sz="4800" dirty="0">
                <a:solidFill>
                  <a:srgbClr val="95736F">
                    <a:alpha val="100000"/>
                  </a:srgbClr>
                </a:solidFill>
                <a:latin typeface="Boogaloo Regular" pitchFamily="34" charset="0"/>
                <a:ea typeface="Boogaloo Regular" pitchFamily="34" charset="-122"/>
                <a:cs typeface="Boogaloo Regular" pitchFamily="34" charset="-120"/>
              </a:rPr>
              <a:t>Fri</a:t>
            </a:r>
            <a:endParaRPr lang="en-US" sz="4800" dirty="0"/>
          </a:p>
        </p:txBody>
      </p:sp>
      <p:sp>
        <p:nvSpPr>
          <p:cNvPr id="17" name="Shape 13"/>
          <p:cNvSpPr/>
          <p:nvPr/>
        </p:nvSpPr>
        <p:spPr>
          <a:xfrm>
            <a:off x="17604400" y="1714500"/>
            <a:ext cx="2845156" cy="1028700"/>
          </a:xfrm>
          <a:prstGeom prst="rect">
            <a:avLst/>
          </a:prstGeom>
          <a:solidFill>
            <a:srgbClr val="FBF4E8">
              <a:alpha val="100000"/>
            </a:srgbClr>
          </a:solidFill>
          <a:ln/>
        </p:spPr>
      </p:sp>
      <p:sp>
        <p:nvSpPr>
          <p:cNvPr id="18" name="Text 14"/>
          <p:cNvSpPr/>
          <p:nvPr/>
        </p:nvSpPr>
        <p:spPr>
          <a:xfrm>
            <a:off x="18569721" y="1866900"/>
            <a:ext cx="914514" cy="927100"/>
          </a:xfrm>
          <a:prstGeom prst="rect">
            <a:avLst/>
          </a:prstGeom>
          <a:noFill/>
          <a:ln/>
        </p:spPr>
        <p:txBody>
          <a:bodyPr wrap="square" lIns="0" tIns="0" rIns="0" bIns="0" rtlCol="0" anchor="t"/>
          <a:lstStyle/>
          <a:p>
            <a:pPr marL="0" indent="0" algn="ctr">
              <a:buNone/>
            </a:pPr>
            <a:r>
              <a:rPr lang="en-US" sz="4800" dirty="0">
                <a:solidFill>
                  <a:srgbClr val="95736F">
                    <a:alpha val="100000"/>
                  </a:srgbClr>
                </a:solidFill>
                <a:latin typeface="Boogaloo Regular" pitchFamily="34" charset="0"/>
                <a:ea typeface="Boogaloo Regular" pitchFamily="34" charset="-122"/>
                <a:cs typeface="Boogaloo Regular" pitchFamily="34" charset="-120"/>
              </a:rPr>
              <a:t>Sat</a:t>
            </a:r>
            <a:endParaRPr lang="en-US" sz="4800" dirty="0"/>
          </a:p>
        </p:txBody>
      </p:sp>
      <p:sp>
        <p:nvSpPr>
          <p:cNvPr id="19" name="Shape 15"/>
          <p:cNvSpPr/>
          <p:nvPr/>
        </p:nvSpPr>
        <p:spPr>
          <a:xfrm>
            <a:off x="20474959" y="1714500"/>
            <a:ext cx="2845156" cy="1028700"/>
          </a:xfrm>
          <a:prstGeom prst="rect">
            <a:avLst/>
          </a:prstGeom>
          <a:solidFill>
            <a:srgbClr val="FBF4E8">
              <a:alpha val="100000"/>
            </a:srgbClr>
          </a:solidFill>
          <a:ln/>
        </p:spPr>
      </p:sp>
      <p:sp>
        <p:nvSpPr>
          <p:cNvPr id="20" name="Text 16"/>
          <p:cNvSpPr/>
          <p:nvPr/>
        </p:nvSpPr>
        <p:spPr>
          <a:xfrm>
            <a:off x="21389473" y="1866900"/>
            <a:ext cx="1016127" cy="927100"/>
          </a:xfrm>
          <a:prstGeom prst="rect">
            <a:avLst/>
          </a:prstGeom>
          <a:noFill/>
          <a:ln/>
        </p:spPr>
        <p:txBody>
          <a:bodyPr wrap="square" lIns="0" tIns="0" rIns="0" bIns="0" rtlCol="0" anchor="t"/>
          <a:lstStyle/>
          <a:p>
            <a:pPr marL="0" indent="0" algn="ctr">
              <a:buNone/>
            </a:pPr>
            <a:r>
              <a:rPr lang="en-US" sz="4800" dirty="0">
                <a:solidFill>
                  <a:srgbClr val="95736F">
                    <a:alpha val="100000"/>
                  </a:srgbClr>
                </a:solidFill>
                <a:latin typeface="Boogaloo Regular" pitchFamily="34" charset="0"/>
                <a:ea typeface="Boogaloo Regular" pitchFamily="34" charset="-122"/>
                <a:cs typeface="Boogaloo Regular" pitchFamily="34" charset="-120"/>
              </a:rPr>
              <a:t>Sun</a:t>
            </a:r>
            <a:endParaRPr lang="en-US" sz="4800" dirty="0"/>
          </a:p>
        </p:txBody>
      </p:sp>
      <p:sp>
        <p:nvSpPr>
          <p:cNvPr id="21" name="Shape 17"/>
          <p:cNvSpPr/>
          <p:nvPr/>
        </p:nvSpPr>
        <p:spPr>
          <a:xfrm>
            <a:off x="1066933" y="3505200"/>
            <a:ext cx="22253181" cy="8407400"/>
          </a:xfrm>
          <a:prstGeom prst="rect">
            <a:avLst/>
          </a:prstGeom>
          <a:noFill/>
          <a:ln/>
        </p:spPr>
      </p:sp>
      <p:sp>
        <p:nvSpPr>
          <p:cNvPr id="22" name="Shape 18"/>
          <p:cNvSpPr/>
          <p:nvPr/>
        </p:nvSpPr>
        <p:spPr>
          <a:xfrm>
            <a:off x="1066933" y="3505200"/>
            <a:ext cx="22253181" cy="723900"/>
          </a:xfrm>
          <a:prstGeom prst="rect">
            <a:avLst/>
          </a:prstGeom>
          <a:noFill/>
          <a:ln/>
        </p:spPr>
      </p:sp>
      <p:sp>
        <p:nvSpPr>
          <p:cNvPr id="23" name="Text 19"/>
          <p:cNvSpPr/>
          <p:nvPr/>
        </p:nvSpPr>
        <p:spPr>
          <a:xfrm>
            <a:off x="1066933" y="3505200"/>
            <a:ext cx="1930641"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07:00</a:t>
            </a:r>
            <a:endParaRPr lang="en-US" sz="4800" dirty="0"/>
          </a:p>
        </p:txBody>
      </p:sp>
      <p:sp>
        <p:nvSpPr>
          <p:cNvPr id="24" name="Text 20"/>
          <p:cNvSpPr/>
          <p:nvPr/>
        </p:nvSpPr>
        <p:spPr>
          <a:xfrm>
            <a:off x="3200800" y="3619500"/>
            <a:ext cx="20254798" cy="6307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A rare eclipse occurs, causing strange and unpredictable magical effects across the land.</a:t>
            </a:r>
            <a:endParaRPr lang="en-US" sz="3200" dirty="0"/>
          </a:p>
        </p:txBody>
      </p:sp>
      <p:sp>
        <p:nvSpPr>
          <p:cNvPr id="25" name="Shape 21"/>
          <p:cNvSpPr/>
          <p:nvPr/>
        </p:nvSpPr>
        <p:spPr>
          <a:xfrm>
            <a:off x="1066933" y="4635500"/>
            <a:ext cx="22253181" cy="0"/>
          </a:xfrm>
          <a:prstGeom prst="rect">
            <a:avLst/>
          </a:prstGeom>
          <a:noFill/>
          <a:ln/>
        </p:spPr>
      </p:sp>
      <p:pic>
        <p:nvPicPr>
          <p:cNvPr id="26" name="Image 2" descr=" "/>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66933" y="4622800"/>
            <a:ext cx="22253181" cy="12700"/>
          </a:xfrm>
          <a:prstGeom prst="rect">
            <a:avLst/>
          </a:prstGeom>
        </p:spPr>
      </p:pic>
      <p:sp>
        <p:nvSpPr>
          <p:cNvPr id="27" name="Shape 22"/>
          <p:cNvSpPr/>
          <p:nvPr/>
        </p:nvSpPr>
        <p:spPr>
          <a:xfrm>
            <a:off x="1066933" y="5041900"/>
            <a:ext cx="22253181" cy="723900"/>
          </a:xfrm>
          <a:prstGeom prst="rect">
            <a:avLst/>
          </a:prstGeom>
          <a:noFill/>
          <a:ln/>
        </p:spPr>
      </p:sp>
      <p:sp>
        <p:nvSpPr>
          <p:cNvPr id="28" name="Text 23"/>
          <p:cNvSpPr/>
          <p:nvPr/>
        </p:nvSpPr>
        <p:spPr>
          <a:xfrm>
            <a:off x="1066933" y="5041900"/>
            <a:ext cx="1930641"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09:00</a:t>
            </a:r>
            <a:endParaRPr lang="en-US" sz="4800" dirty="0"/>
          </a:p>
        </p:txBody>
      </p:sp>
      <p:sp>
        <p:nvSpPr>
          <p:cNvPr id="29" name="Text 24"/>
          <p:cNvSpPr/>
          <p:nvPr/>
        </p:nvSpPr>
        <p:spPr>
          <a:xfrm>
            <a:off x="3200800" y="5156200"/>
            <a:ext cx="20254798" cy="6307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A group of adventurers sets out to recover an ancient artifact.</a:t>
            </a:r>
            <a:endParaRPr lang="en-US" sz="3200" dirty="0"/>
          </a:p>
        </p:txBody>
      </p:sp>
      <p:sp>
        <p:nvSpPr>
          <p:cNvPr id="30" name="Shape 25"/>
          <p:cNvSpPr/>
          <p:nvPr/>
        </p:nvSpPr>
        <p:spPr>
          <a:xfrm>
            <a:off x="1066933" y="6172200"/>
            <a:ext cx="22253181" cy="0"/>
          </a:xfrm>
          <a:prstGeom prst="rect">
            <a:avLst/>
          </a:prstGeom>
          <a:noFill/>
          <a:ln/>
        </p:spPr>
      </p:sp>
      <p:pic>
        <p:nvPicPr>
          <p:cNvPr id="31" name="Image 3" descr=" "/>
          <p:cNvPicPr>
            <a:picLocks noChangeAspect="1"/>
          </p:cNvPicPr>
          <p:nvPr/>
        </p:nvPicPr>
        <p:blipFill>
          <a:blip r:embed="rId6">
            <a:extLst>
              <a:ext uri="{96DAC541-7B7A-43D3-8B79-37D633B846F1}">
                <asvg:svgBlip xmlns:asvg="http://schemas.microsoft.com/office/drawing/2016/SVG/main" xmlns="" r:embed="rId8"/>
              </a:ext>
            </a:extLst>
          </a:blip>
          <a:stretch>
            <a:fillRect/>
          </a:stretch>
        </p:blipFill>
        <p:spPr>
          <a:xfrm>
            <a:off x="1066933" y="6159500"/>
            <a:ext cx="22253181" cy="12700"/>
          </a:xfrm>
          <a:prstGeom prst="rect">
            <a:avLst/>
          </a:prstGeom>
        </p:spPr>
      </p:pic>
      <p:sp>
        <p:nvSpPr>
          <p:cNvPr id="32" name="Shape 26"/>
          <p:cNvSpPr/>
          <p:nvPr/>
        </p:nvSpPr>
        <p:spPr>
          <a:xfrm>
            <a:off x="1066933" y="6578600"/>
            <a:ext cx="22253181" cy="723900"/>
          </a:xfrm>
          <a:prstGeom prst="rect">
            <a:avLst/>
          </a:prstGeom>
          <a:noFill/>
          <a:ln/>
        </p:spPr>
      </p:sp>
      <p:sp>
        <p:nvSpPr>
          <p:cNvPr id="33" name="Text 27"/>
          <p:cNvSpPr/>
          <p:nvPr/>
        </p:nvSpPr>
        <p:spPr>
          <a:xfrm>
            <a:off x="1066933" y="6578600"/>
            <a:ext cx="1930641"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11:00</a:t>
            </a:r>
            <a:endParaRPr lang="en-US" sz="4800" dirty="0"/>
          </a:p>
        </p:txBody>
      </p:sp>
      <p:sp>
        <p:nvSpPr>
          <p:cNvPr id="34" name="Text 28"/>
          <p:cNvSpPr/>
          <p:nvPr/>
        </p:nvSpPr>
        <p:spPr>
          <a:xfrm>
            <a:off x="3200800" y="6692900"/>
            <a:ext cx="20254798" cy="6307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A volcanic eruption devastates a nearby city, forcing its inhabitants to flee to the safety.</a:t>
            </a:r>
            <a:endParaRPr lang="en-US" sz="3200" dirty="0"/>
          </a:p>
        </p:txBody>
      </p:sp>
      <p:sp>
        <p:nvSpPr>
          <p:cNvPr id="35" name="Shape 29"/>
          <p:cNvSpPr/>
          <p:nvPr/>
        </p:nvSpPr>
        <p:spPr>
          <a:xfrm>
            <a:off x="1066933" y="7708900"/>
            <a:ext cx="22253181" cy="0"/>
          </a:xfrm>
          <a:prstGeom prst="rect">
            <a:avLst/>
          </a:prstGeom>
          <a:noFill/>
          <a:ln/>
        </p:spPr>
      </p:sp>
      <p:pic>
        <p:nvPicPr>
          <p:cNvPr id="36" name="Image 4" descr=" "/>
          <p:cNvPicPr>
            <a:picLocks noChangeAspect="1"/>
          </p:cNvPicPr>
          <p:nvPr/>
        </p:nvPicPr>
        <p:blipFill>
          <a:blip r:embed="rId6">
            <a:extLst>
              <a:ext uri="{96DAC541-7B7A-43D3-8B79-37D633B846F1}">
                <asvg:svgBlip xmlns:asvg="http://schemas.microsoft.com/office/drawing/2016/SVG/main" xmlns="" r:embed="rId9"/>
              </a:ext>
            </a:extLst>
          </a:blip>
          <a:stretch>
            <a:fillRect/>
          </a:stretch>
        </p:blipFill>
        <p:spPr>
          <a:xfrm>
            <a:off x="1066933" y="7696200"/>
            <a:ext cx="22253181" cy="12700"/>
          </a:xfrm>
          <a:prstGeom prst="rect">
            <a:avLst/>
          </a:prstGeom>
        </p:spPr>
      </p:pic>
      <p:sp>
        <p:nvSpPr>
          <p:cNvPr id="37" name="Shape 30"/>
          <p:cNvSpPr/>
          <p:nvPr/>
        </p:nvSpPr>
        <p:spPr>
          <a:xfrm>
            <a:off x="1066933" y="8115300"/>
            <a:ext cx="22253181" cy="723900"/>
          </a:xfrm>
          <a:prstGeom prst="rect">
            <a:avLst/>
          </a:prstGeom>
          <a:noFill/>
          <a:ln/>
        </p:spPr>
      </p:sp>
      <p:sp>
        <p:nvSpPr>
          <p:cNvPr id="38" name="Text 31"/>
          <p:cNvSpPr/>
          <p:nvPr/>
        </p:nvSpPr>
        <p:spPr>
          <a:xfrm>
            <a:off x="1066933" y="8115300"/>
            <a:ext cx="1930641"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13:00</a:t>
            </a:r>
            <a:endParaRPr lang="en-US" sz="4800" dirty="0"/>
          </a:p>
        </p:txBody>
      </p:sp>
      <p:sp>
        <p:nvSpPr>
          <p:cNvPr id="39" name="Text 32"/>
          <p:cNvSpPr/>
          <p:nvPr/>
        </p:nvSpPr>
        <p:spPr>
          <a:xfrm>
            <a:off x="3200800" y="8229600"/>
            <a:ext cx="20254798" cy="6307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A powerful sorcerer and a cunning thief cross paths, leading to an unlikely partnership.</a:t>
            </a:r>
            <a:endParaRPr lang="en-US" sz="3200" dirty="0"/>
          </a:p>
        </p:txBody>
      </p:sp>
      <p:sp>
        <p:nvSpPr>
          <p:cNvPr id="40" name="Shape 33"/>
          <p:cNvSpPr/>
          <p:nvPr/>
        </p:nvSpPr>
        <p:spPr>
          <a:xfrm>
            <a:off x="1066933" y="9245600"/>
            <a:ext cx="22253181" cy="0"/>
          </a:xfrm>
          <a:prstGeom prst="rect">
            <a:avLst/>
          </a:prstGeom>
          <a:noFill/>
          <a:ln/>
        </p:spPr>
      </p:sp>
      <p:pic>
        <p:nvPicPr>
          <p:cNvPr id="41" name="Image 5" descr=" "/>
          <p:cNvPicPr>
            <a:picLocks noChangeAspect="1"/>
          </p:cNvPicPr>
          <p:nvPr/>
        </p:nvPicPr>
        <p:blipFill>
          <a:blip r:embed="rId6">
            <a:extLst>
              <a:ext uri="{96DAC541-7B7A-43D3-8B79-37D633B846F1}">
                <asvg:svgBlip xmlns:asvg="http://schemas.microsoft.com/office/drawing/2016/SVG/main" xmlns="" r:embed="rId11"/>
              </a:ext>
            </a:extLst>
          </a:blip>
          <a:stretch>
            <a:fillRect/>
          </a:stretch>
        </p:blipFill>
        <p:spPr>
          <a:xfrm>
            <a:off x="1066933" y="9232900"/>
            <a:ext cx="22253181" cy="12700"/>
          </a:xfrm>
          <a:prstGeom prst="rect">
            <a:avLst/>
          </a:prstGeom>
        </p:spPr>
      </p:pic>
      <p:sp>
        <p:nvSpPr>
          <p:cNvPr id="42" name="Shape 34"/>
          <p:cNvSpPr/>
          <p:nvPr/>
        </p:nvSpPr>
        <p:spPr>
          <a:xfrm>
            <a:off x="1066933" y="9652000"/>
            <a:ext cx="22253181" cy="723900"/>
          </a:xfrm>
          <a:prstGeom prst="rect">
            <a:avLst/>
          </a:prstGeom>
          <a:noFill/>
          <a:ln/>
        </p:spPr>
      </p:sp>
      <p:sp>
        <p:nvSpPr>
          <p:cNvPr id="43" name="Text 35"/>
          <p:cNvSpPr/>
          <p:nvPr/>
        </p:nvSpPr>
        <p:spPr>
          <a:xfrm>
            <a:off x="1066933" y="9652000"/>
            <a:ext cx="1930641"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15:00</a:t>
            </a:r>
            <a:endParaRPr lang="en-US" sz="4800" dirty="0"/>
          </a:p>
        </p:txBody>
      </p:sp>
      <p:sp>
        <p:nvSpPr>
          <p:cNvPr id="44" name="Text 36"/>
          <p:cNvSpPr/>
          <p:nvPr/>
        </p:nvSpPr>
        <p:spPr>
          <a:xfrm>
            <a:off x="3200800" y="9766300"/>
            <a:ext cx="20254798" cy="6307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An elf helps humans obtain the Crystal of the Unicorn from the Elven Forest.</a:t>
            </a:r>
            <a:endParaRPr lang="en-US" sz="3200" dirty="0"/>
          </a:p>
        </p:txBody>
      </p:sp>
      <p:sp>
        <p:nvSpPr>
          <p:cNvPr id="45" name="Shape 37"/>
          <p:cNvSpPr/>
          <p:nvPr/>
        </p:nvSpPr>
        <p:spPr>
          <a:xfrm>
            <a:off x="1066933" y="10782300"/>
            <a:ext cx="22253181" cy="0"/>
          </a:xfrm>
          <a:prstGeom prst="rect">
            <a:avLst/>
          </a:prstGeom>
          <a:noFill/>
          <a:ln/>
        </p:spPr>
      </p:sp>
      <p:pic>
        <p:nvPicPr>
          <p:cNvPr id="46" name="Image 6" descr=" "/>
          <p:cNvPicPr>
            <a:picLocks noChangeAspect="1"/>
          </p:cNvPicPr>
          <p:nvPr/>
        </p:nvPicPr>
        <p:blipFill>
          <a:blip r:embed="rId6">
            <a:extLst>
              <a:ext uri="{96DAC541-7B7A-43D3-8B79-37D633B846F1}">
                <asvg:svgBlip xmlns:asvg="http://schemas.microsoft.com/office/drawing/2016/SVG/main" xmlns="" r:embed="rId13"/>
              </a:ext>
            </a:extLst>
          </a:blip>
          <a:stretch>
            <a:fillRect/>
          </a:stretch>
        </p:blipFill>
        <p:spPr>
          <a:xfrm>
            <a:off x="1066933" y="10769600"/>
            <a:ext cx="22253181" cy="12700"/>
          </a:xfrm>
          <a:prstGeom prst="rect">
            <a:avLst/>
          </a:prstGeom>
        </p:spPr>
      </p:pic>
      <p:sp>
        <p:nvSpPr>
          <p:cNvPr id="47" name="Shape 38"/>
          <p:cNvSpPr/>
          <p:nvPr/>
        </p:nvSpPr>
        <p:spPr>
          <a:xfrm>
            <a:off x="1066933" y="11188700"/>
            <a:ext cx="22253181" cy="723900"/>
          </a:xfrm>
          <a:prstGeom prst="rect">
            <a:avLst/>
          </a:prstGeom>
          <a:noFill/>
          <a:ln/>
        </p:spPr>
      </p:sp>
      <p:sp>
        <p:nvSpPr>
          <p:cNvPr id="48" name="Text 39"/>
          <p:cNvSpPr/>
          <p:nvPr/>
        </p:nvSpPr>
        <p:spPr>
          <a:xfrm>
            <a:off x="1066933" y="11188700"/>
            <a:ext cx="1930641"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17:00</a:t>
            </a:r>
            <a:endParaRPr lang="en-US" sz="4800" dirty="0"/>
          </a:p>
        </p:txBody>
      </p:sp>
      <p:sp>
        <p:nvSpPr>
          <p:cNvPr id="49" name="Text 40"/>
          <p:cNvSpPr/>
          <p:nvPr/>
        </p:nvSpPr>
        <p:spPr>
          <a:xfrm>
            <a:off x="3200800" y="11303000"/>
            <a:ext cx="20254798" cy="6307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The civilization of the Shimmering City is founded by a group of powerful wizards.</a:t>
            </a:r>
            <a:endParaRPr lang="en-US" sz="3200" dirty="0"/>
          </a:p>
        </p:txBody>
      </p:sp>
      <p:pic>
        <p:nvPicPr>
          <p:cNvPr id="50" name="Image 7" descr=" "/>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0" y="0"/>
            <a:ext cx="1460683" cy="17145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7E5C8"/>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360940" y="880616"/>
            <a:ext cx="16268337" cy="12114337"/>
          </a:xfrm>
          <a:prstGeom prst="rect">
            <a:avLst/>
          </a:prstGeom>
        </p:spPr>
      </p:pic>
      <p:sp>
        <p:nvSpPr>
          <p:cNvPr id="3" name="Shape 0"/>
          <p:cNvSpPr/>
          <p:nvPr/>
        </p:nvSpPr>
        <p:spPr>
          <a:xfrm>
            <a:off x="23370921" y="10515600"/>
            <a:ext cx="1016127" cy="3200400"/>
          </a:xfrm>
          <a:prstGeom prst="rect">
            <a:avLst/>
          </a:prstGeom>
          <a:noFill/>
          <a:ln/>
        </p:spPr>
      </p:sp>
      <p:pic>
        <p:nvPicPr>
          <p:cNvPr id="4" name="Image 1" descr=" "/>
          <p:cNvPicPr>
            <a:picLocks noChangeAspect="1"/>
          </p:cNvPicPr>
          <p:nvPr/>
        </p:nvPicPr>
        <p:blipFill>
          <a:blip r:embed="rId5"/>
          <a:stretch>
            <a:fillRect/>
          </a:stretch>
        </p:blipFill>
        <p:spPr>
          <a:xfrm>
            <a:off x="23523340" y="10820400"/>
            <a:ext cx="711289" cy="2590800"/>
          </a:xfrm>
          <a:prstGeom prst="rect">
            <a:avLst/>
          </a:prstGeom>
        </p:spPr>
      </p:pic>
      <p:pic>
        <p:nvPicPr>
          <p:cNvPr id="5" name="Image 2" descr=" "/>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0" y="0"/>
            <a:ext cx="7646356" cy="13716000"/>
          </a:xfrm>
          <a:prstGeom prst="rect">
            <a:avLst/>
          </a:prstGeom>
        </p:spPr>
      </p:pic>
      <p:sp>
        <p:nvSpPr>
          <p:cNvPr id="6" name="Shape 1"/>
          <p:cNvSpPr/>
          <p:nvPr/>
        </p:nvSpPr>
        <p:spPr>
          <a:xfrm>
            <a:off x="8395749" y="3543300"/>
            <a:ext cx="6604826" cy="2311400"/>
          </a:xfrm>
          <a:prstGeom prst="rect">
            <a:avLst/>
          </a:prstGeom>
          <a:noFill/>
          <a:ln/>
        </p:spPr>
      </p:sp>
      <p:sp>
        <p:nvSpPr>
          <p:cNvPr id="7" name="Shape 2"/>
          <p:cNvSpPr/>
          <p:nvPr/>
        </p:nvSpPr>
        <p:spPr>
          <a:xfrm>
            <a:off x="8395749" y="3733800"/>
            <a:ext cx="787498" cy="1930400"/>
          </a:xfrm>
          <a:prstGeom prst="rect">
            <a:avLst/>
          </a:prstGeom>
          <a:noFill/>
          <a:ln/>
        </p:spPr>
      </p:sp>
      <p:sp>
        <p:nvSpPr>
          <p:cNvPr id="8" name="Text 3"/>
          <p:cNvSpPr/>
          <p:nvPr/>
        </p:nvSpPr>
        <p:spPr>
          <a:xfrm>
            <a:off x="8395749" y="3733800"/>
            <a:ext cx="1329433" cy="2472267"/>
          </a:xfrm>
          <a:prstGeom prst="rect">
            <a:avLst/>
          </a:prstGeom>
          <a:noFill/>
          <a:ln/>
        </p:spPr>
        <p:txBody>
          <a:bodyPr wrap="square" lIns="0" tIns="0" rIns="0" bIns="0" rtlCol="0" anchor="t"/>
          <a:lstStyle/>
          <a:p>
            <a:pPr marL="0" indent="0" algn="l">
              <a:buNone/>
            </a:pPr>
            <a:r>
              <a:rPr lang="en-US" sz="12800" dirty="0">
                <a:solidFill>
                  <a:srgbClr val="95736F">
                    <a:alpha val="100000"/>
                  </a:srgbClr>
                </a:solidFill>
                <a:latin typeface="Boogaloo Regular" pitchFamily="34" charset="0"/>
                <a:ea typeface="Boogaloo Regular" pitchFamily="34" charset="-122"/>
                <a:cs typeface="Boogaloo Regular" pitchFamily="34" charset="-120"/>
              </a:rPr>
              <a:t>1</a:t>
            </a:r>
            <a:endParaRPr lang="en-US" sz="12800" dirty="0"/>
          </a:p>
        </p:txBody>
      </p:sp>
      <p:sp>
        <p:nvSpPr>
          <p:cNvPr id="9" name="Shape 4"/>
          <p:cNvSpPr/>
          <p:nvPr/>
        </p:nvSpPr>
        <p:spPr>
          <a:xfrm>
            <a:off x="9386473" y="3543300"/>
            <a:ext cx="5614102" cy="2311400"/>
          </a:xfrm>
          <a:prstGeom prst="rect">
            <a:avLst/>
          </a:prstGeom>
          <a:noFill/>
          <a:ln/>
        </p:spPr>
      </p:sp>
      <p:sp>
        <p:nvSpPr>
          <p:cNvPr id="10" name="Text 5"/>
          <p:cNvSpPr/>
          <p:nvPr/>
        </p:nvSpPr>
        <p:spPr>
          <a:xfrm>
            <a:off x="9386473" y="3543300"/>
            <a:ext cx="5817327"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Discover the secrets</a:t>
            </a:r>
            <a:endParaRPr lang="en-US" sz="4800" dirty="0"/>
          </a:p>
        </p:txBody>
      </p:sp>
      <p:sp>
        <p:nvSpPr>
          <p:cNvPr id="11" name="Text 6"/>
          <p:cNvSpPr/>
          <p:nvPr/>
        </p:nvSpPr>
        <p:spPr>
          <a:xfrm>
            <a:off x="9386473" y="4368800"/>
            <a:ext cx="5749585" cy="1621367"/>
          </a:xfrm>
          <a:prstGeom prst="rect">
            <a:avLst/>
          </a:prstGeom>
          <a:noFill/>
          <a:ln/>
        </p:spPr>
        <p:txBody>
          <a:bodyPr wrap="square" lIns="0" tIns="0" rIns="0" bIns="0" rtlCol="0" anchor="t"/>
          <a:lstStyle/>
          <a:p>
            <a:pPr marL="0" indent="0" algn="l">
              <a:spcAft>
                <a:spcPts val="4000"/>
              </a:spcAft>
              <a:buNone/>
            </a:pPr>
            <a:r>
              <a:rPr lang="en-US" sz="3200" dirty="0">
                <a:solidFill>
                  <a:srgbClr val="4D4D4D">
                    <a:alpha val="100000"/>
                  </a:srgbClr>
                </a:solidFill>
                <a:latin typeface="Montserrat Regular" pitchFamily="34" charset="0"/>
                <a:ea typeface="Montserrat Regular" pitchFamily="34" charset="-122"/>
                <a:cs typeface="Montserrat Regular" pitchFamily="34" charset="-120"/>
              </a:rPr>
              <a:t>Explore the lush, vibrant forest and uncover the mysteries that lie within.</a:t>
            </a:r>
            <a:endParaRPr lang="en-US" sz="3200" dirty="0"/>
          </a:p>
        </p:txBody>
      </p:sp>
      <p:sp>
        <p:nvSpPr>
          <p:cNvPr id="12" name="Shape 7"/>
          <p:cNvSpPr/>
          <p:nvPr/>
        </p:nvSpPr>
        <p:spPr>
          <a:xfrm>
            <a:off x="8395749" y="7099300"/>
            <a:ext cx="6604826" cy="3302000"/>
          </a:xfrm>
          <a:prstGeom prst="rect">
            <a:avLst/>
          </a:prstGeom>
          <a:noFill/>
          <a:ln/>
        </p:spPr>
      </p:sp>
      <p:sp>
        <p:nvSpPr>
          <p:cNvPr id="13" name="Shape 8"/>
          <p:cNvSpPr/>
          <p:nvPr/>
        </p:nvSpPr>
        <p:spPr>
          <a:xfrm>
            <a:off x="8395749" y="7785100"/>
            <a:ext cx="787498" cy="1930400"/>
          </a:xfrm>
          <a:prstGeom prst="rect">
            <a:avLst/>
          </a:prstGeom>
          <a:noFill/>
          <a:ln/>
        </p:spPr>
      </p:sp>
      <p:sp>
        <p:nvSpPr>
          <p:cNvPr id="14" name="Text 9"/>
          <p:cNvSpPr/>
          <p:nvPr/>
        </p:nvSpPr>
        <p:spPr>
          <a:xfrm>
            <a:off x="8395749" y="7785100"/>
            <a:ext cx="1329433" cy="2472267"/>
          </a:xfrm>
          <a:prstGeom prst="rect">
            <a:avLst/>
          </a:prstGeom>
          <a:noFill/>
          <a:ln/>
        </p:spPr>
        <p:txBody>
          <a:bodyPr wrap="square" lIns="0" tIns="0" rIns="0" bIns="0" rtlCol="0" anchor="t"/>
          <a:lstStyle/>
          <a:p>
            <a:pPr marL="0" indent="0" algn="l">
              <a:buNone/>
            </a:pPr>
            <a:r>
              <a:rPr lang="en-US" sz="12800" dirty="0">
                <a:solidFill>
                  <a:srgbClr val="95736F">
                    <a:alpha val="100000"/>
                  </a:srgbClr>
                </a:solidFill>
                <a:latin typeface="Boogaloo Regular" pitchFamily="34" charset="0"/>
                <a:ea typeface="Boogaloo Regular" pitchFamily="34" charset="-122"/>
                <a:cs typeface="Boogaloo Regular" pitchFamily="34" charset="-120"/>
              </a:rPr>
              <a:t>3</a:t>
            </a:r>
            <a:endParaRPr lang="en-US" sz="12800" dirty="0"/>
          </a:p>
        </p:txBody>
      </p:sp>
      <p:sp>
        <p:nvSpPr>
          <p:cNvPr id="15" name="Shape 10"/>
          <p:cNvSpPr/>
          <p:nvPr/>
        </p:nvSpPr>
        <p:spPr>
          <a:xfrm>
            <a:off x="9386473" y="7099300"/>
            <a:ext cx="5614102" cy="3302000"/>
          </a:xfrm>
          <a:prstGeom prst="rect">
            <a:avLst/>
          </a:prstGeom>
          <a:noFill/>
          <a:ln/>
        </p:spPr>
      </p:sp>
      <p:sp>
        <p:nvSpPr>
          <p:cNvPr id="16" name="Text 11"/>
          <p:cNvSpPr/>
          <p:nvPr/>
        </p:nvSpPr>
        <p:spPr>
          <a:xfrm>
            <a:off x="9386473" y="7099300"/>
            <a:ext cx="5817327"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Meet the creatures</a:t>
            </a:r>
            <a:endParaRPr lang="en-US" sz="4800" dirty="0"/>
          </a:p>
        </p:txBody>
      </p:sp>
      <p:sp>
        <p:nvSpPr>
          <p:cNvPr id="17" name="Text 12"/>
          <p:cNvSpPr/>
          <p:nvPr/>
        </p:nvSpPr>
        <p:spPr>
          <a:xfrm>
            <a:off x="9386473" y="7924800"/>
            <a:ext cx="5749585" cy="2611967"/>
          </a:xfrm>
          <a:prstGeom prst="rect">
            <a:avLst/>
          </a:prstGeom>
          <a:noFill/>
          <a:ln/>
        </p:spPr>
        <p:txBody>
          <a:bodyPr wrap="square" lIns="0" tIns="0" rIns="0" bIns="0" rtlCol="0" anchor="t"/>
          <a:lstStyle/>
          <a:p>
            <a:pPr marL="0" indent="0" algn="l">
              <a:spcAft>
                <a:spcPts val="4000"/>
              </a:spcAft>
              <a:buNone/>
            </a:pPr>
            <a:r>
              <a:rPr lang="en-US" sz="3200" dirty="0">
                <a:solidFill>
                  <a:srgbClr val="4D4D4D">
                    <a:alpha val="100000"/>
                  </a:srgbClr>
                </a:solidFill>
                <a:latin typeface="Montserrat Regular" pitchFamily="34" charset="0"/>
                <a:ea typeface="Montserrat Regular" pitchFamily="34" charset="-122"/>
                <a:cs typeface="Montserrat Regular" pitchFamily="34" charset="-120"/>
              </a:rPr>
              <a:t>Encounter the mythical creatures that call the forest home, from talking animals to mischievous fairies.</a:t>
            </a:r>
            <a:endParaRPr lang="en-US" sz="3200" dirty="0"/>
          </a:p>
        </p:txBody>
      </p:sp>
      <p:sp>
        <p:nvSpPr>
          <p:cNvPr id="18" name="Shape 13"/>
          <p:cNvSpPr/>
          <p:nvPr/>
        </p:nvSpPr>
        <p:spPr>
          <a:xfrm>
            <a:off x="16016702" y="7099300"/>
            <a:ext cx="6604826" cy="2806700"/>
          </a:xfrm>
          <a:prstGeom prst="rect">
            <a:avLst/>
          </a:prstGeom>
          <a:noFill/>
          <a:ln/>
        </p:spPr>
      </p:sp>
      <p:sp>
        <p:nvSpPr>
          <p:cNvPr id="19" name="Shape 14"/>
          <p:cNvSpPr/>
          <p:nvPr/>
        </p:nvSpPr>
        <p:spPr>
          <a:xfrm>
            <a:off x="16016702" y="7537450"/>
            <a:ext cx="787498" cy="1930400"/>
          </a:xfrm>
          <a:prstGeom prst="rect">
            <a:avLst/>
          </a:prstGeom>
          <a:noFill/>
          <a:ln/>
        </p:spPr>
      </p:sp>
      <p:sp>
        <p:nvSpPr>
          <p:cNvPr id="20" name="Text 15"/>
          <p:cNvSpPr/>
          <p:nvPr/>
        </p:nvSpPr>
        <p:spPr>
          <a:xfrm>
            <a:off x="16016702" y="7537450"/>
            <a:ext cx="1329433" cy="2472267"/>
          </a:xfrm>
          <a:prstGeom prst="rect">
            <a:avLst/>
          </a:prstGeom>
          <a:noFill/>
          <a:ln/>
        </p:spPr>
        <p:txBody>
          <a:bodyPr wrap="square" lIns="0" tIns="0" rIns="0" bIns="0" rtlCol="0" anchor="t"/>
          <a:lstStyle/>
          <a:p>
            <a:pPr marL="0" indent="0" algn="l">
              <a:buNone/>
            </a:pPr>
            <a:r>
              <a:rPr lang="en-US" sz="12800" dirty="0">
                <a:solidFill>
                  <a:srgbClr val="95736F">
                    <a:alpha val="100000"/>
                  </a:srgbClr>
                </a:solidFill>
                <a:latin typeface="Boogaloo Regular" pitchFamily="34" charset="0"/>
                <a:ea typeface="Boogaloo Regular" pitchFamily="34" charset="-122"/>
                <a:cs typeface="Boogaloo Regular" pitchFamily="34" charset="-120"/>
              </a:rPr>
              <a:t>4</a:t>
            </a:r>
            <a:endParaRPr lang="en-US" sz="12800" dirty="0"/>
          </a:p>
        </p:txBody>
      </p:sp>
      <p:sp>
        <p:nvSpPr>
          <p:cNvPr id="21" name="Shape 16"/>
          <p:cNvSpPr/>
          <p:nvPr/>
        </p:nvSpPr>
        <p:spPr>
          <a:xfrm>
            <a:off x="17007426" y="7099300"/>
            <a:ext cx="5614102" cy="2806700"/>
          </a:xfrm>
          <a:prstGeom prst="rect">
            <a:avLst/>
          </a:prstGeom>
          <a:noFill/>
          <a:ln/>
        </p:spPr>
      </p:sp>
      <p:sp>
        <p:nvSpPr>
          <p:cNvPr id="22" name="Text 17"/>
          <p:cNvSpPr/>
          <p:nvPr/>
        </p:nvSpPr>
        <p:spPr>
          <a:xfrm>
            <a:off x="17007426" y="7099300"/>
            <a:ext cx="5817327"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Uncover the magic</a:t>
            </a:r>
            <a:endParaRPr lang="en-US" sz="4800" dirty="0"/>
          </a:p>
        </p:txBody>
      </p:sp>
      <p:sp>
        <p:nvSpPr>
          <p:cNvPr id="23" name="Text 18"/>
          <p:cNvSpPr/>
          <p:nvPr/>
        </p:nvSpPr>
        <p:spPr>
          <a:xfrm>
            <a:off x="17007426" y="7924800"/>
            <a:ext cx="5749585" cy="2116667"/>
          </a:xfrm>
          <a:prstGeom prst="rect">
            <a:avLst/>
          </a:prstGeom>
          <a:noFill/>
          <a:ln/>
        </p:spPr>
        <p:txBody>
          <a:bodyPr wrap="square" lIns="0" tIns="0" rIns="0" bIns="0" rtlCol="0" anchor="t"/>
          <a:lstStyle/>
          <a:p>
            <a:pPr marL="0" indent="0" algn="l">
              <a:spcAft>
                <a:spcPts val="4000"/>
              </a:spcAft>
              <a:buNone/>
            </a:pPr>
            <a:r>
              <a:rPr lang="en-US" sz="3200" dirty="0">
                <a:solidFill>
                  <a:srgbClr val="4D4D4D">
                    <a:alpha val="100000"/>
                  </a:srgbClr>
                </a:solidFill>
                <a:latin typeface="Montserrat Regular" pitchFamily="34" charset="0"/>
                <a:ea typeface="Montserrat Regular" pitchFamily="34" charset="-122"/>
                <a:cs typeface="Montserrat Regular" pitchFamily="34" charset="-120"/>
              </a:rPr>
              <a:t>Learn about the powerful magic that pervades the forest and how it affects all who enter.</a:t>
            </a:r>
            <a:endParaRPr lang="en-US" sz="3200" dirty="0"/>
          </a:p>
        </p:txBody>
      </p:sp>
      <p:sp>
        <p:nvSpPr>
          <p:cNvPr id="24" name="Shape 19"/>
          <p:cNvSpPr/>
          <p:nvPr/>
        </p:nvSpPr>
        <p:spPr>
          <a:xfrm>
            <a:off x="16016702" y="3543300"/>
            <a:ext cx="6604826" cy="2311400"/>
          </a:xfrm>
          <a:prstGeom prst="rect">
            <a:avLst/>
          </a:prstGeom>
          <a:noFill/>
          <a:ln/>
        </p:spPr>
      </p:sp>
      <p:sp>
        <p:nvSpPr>
          <p:cNvPr id="25" name="Shape 20"/>
          <p:cNvSpPr/>
          <p:nvPr/>
        </p:nvSpPr>
        <p:spPr>
          <a:xfrm>
            <a:off x="16016702" y="3733800"/>
            <a:ext cx="787498" cy="1930400"/>
          </a:xfrm>
          <a:prstGeom prst="rect">
            <a:avLst/>
          </a:prstGeom>
          <a:noFill/>
          <a:ln/>
        </p:spPr>
      </p:sp>
      <p:sp>
        <p:nvSpPr>
          <p:cNvPr id="26" name="Text 21"/>
          <p:cNvSpPr/>
          <p:nvPr/>
        </p:nvSpPr>
        <p:spPr>
          <a:xfrm>
            <a:off x="16016702" y="3733800"/>
            <a:ext cx="1329433" cy="2472267"/>
          </a:xfrm>
          <a:prstGeom prst="rect">
            <a:avLst/>
          </a:prstGeom>
          <a:noFill/>
          <a:ln/>
        </p:spPr>
        <p:txBody>
          <a:bodyPr wrap="square" lIns="0" tIns="0" rIns="0" bIns="0" rtlCol="0" anchor="t"/>
          <a:lstStyle/>
          <a:p>
            <a:pPr marL="0" indent="0" algn="l">
              <a:buNone/>
            </a:pPr>
            <a:r>
              <a:rPr lang="en-US" sz="12800" dirty="0">
                <a:solidFill>
                  <a:srgbClr val="95736F">
                    <a:alpha val="100000"/>
                  </a:srgbClr>
                </a:solidFill>
                <a:latin typeface="Boogaloo Regular" pitchFamily="34" charset="0"/>
                <a:ea typeface="Boogaloo Regular" pitchFamily="34" charset="-122"/>
                <a:cs typeface="Boogaloo Regular" pitchFamily="34" charset="-120"/>
              </a:rPr>
              <a:t>2</a:t>
            </a:r>
            <a:endParaRPr lang="en-US" sz="12800" dirty="0"/>
          </a:p>
        </p:txBody>
      </p:sp>
      <p:sp>
        <p:nvSpPr>
          <p:cNvPr id="27" name="Shape 22"/>
          <p:cNvSpPr/>
          <p:nvPr/>
        </p:nvSpPr>
        <p:spPr>
          <a:xfrm>
            <a:off x="17007426" y="3543300"/>
            <a:ext cx="5614102" cy="2311400"/>
          </a:xfrm>
          <a:prstGeom prst="rect">
            <a:avLst/>
          </a:prstGeom>
          <a:noFill/>
          <a:ln/>
        </p:spPr>
      </p:sp>
      <p:sp>
        <p:nvSpPr>
          <p:cNvPr id="28" name="Text 23"/>
          <p:cNvSpPr/>
          <p:nvPr/>
        </p:nvSpPr>
        <p:spPr>
          <a:xfrm>
            <a:off x="17007426" y="3543300"/>
            <a:ext cx="5817327"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Find your own path</a:t>
            </a:r>
            <a:endParaRPr lang="en-US" sz="4800" dirty="0"/>
          </a:p>
        </p:txBody>
      </p:sp>
      <p:sp>
        <p:nvSpPr>
          <p:cNvPr id="29" name="Text 24"/>
          <p:cNvSpPr/>
          <p:nvPr/>
        </p:nvSpPr>
        <p:spPr>
          <a:xfrm>
            <a:off x="17007426" y="4368800"/>
            <a:ext cx="5749585" cy="1621367"/>
          </a:xfrm>
          <a:prstGeom prst="rect">
            <a:avLst/>
          </a:prstGeom>
          <a:noFill/>
          <a:ln/>
        </p:spPr>
        <p:txBody>
          <a:bodyPr wrap="square" lIns="0" tIns="0" rIns="0" bIns="0" rtlCol="0" anchor="t"/>
          <a:lstStyle/>
          <a:p>
            <a:pPr marL="0" indent="0" algn="l">
              <a:spcAft>
                <a:spcPts val="4000"/>
              </a:spcAft>
              <a:buNone/>
            </a:pPr>
            <a:r>
              <a:rPr lang="en-US" sz="3200" dirty="0">
                <a:solidFill>
                  <a:srgbClr val="4D4D4D">
                    <a:alpha val="100000"/>
                  </a:srgbClr>
                </a:solidFill>
                <a:latin typeface="Montserrat Regular" pitchFamily="34" charset="0"/>
                <a:ea typeface="Montserrat Regular" pitchFamily="34" charset="-122"/>
                <a:cs typeface="Montserrat Regular" pitchFamily="34" charset="-120"/>
              </a:rPr>
              <a:t>Choose your own path through the forest, and see where it takes you.</a:t>
            </a:r>
            <a:endParaRPr lang="en-US" sz="32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7E5C8"/>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16127" y="330200"/>
            <a:ext cx="22354794" cy="13385800"/>
          </a:xfrm>
          <a:prstGeom prst="rect">
            <a:avLst/>
          </a:prstGeom>
        </p:spPr>
      </p:pic>
      <p:sp>
        <p:nvSpPr>
          <p:cNvPr id="3" name="Text 0"/>
          <p:cNvSpPr/>
          <p:nvPr/>
        </p:nvSpPr>
        <p:spPr>
          <a:xfrm>
            <a:off x="1435279" y="2501900"/>
            <a:ext cx="10754011" cy="1545167"/>
          </a:xfrm>
          <a:prstGeom prst="rect">
            <a:avLst/>
          </a:prstGeom>
          <a:noFill/>
          <a:ln/>
        </p:spPr>
        <p:txBody>
          <a:bodyPr wrap="square" lIns="0" tIns="0" rIns="0" bIns="0" rtlCol="0" anchor="t"/>
          <a:lstStyle/>
          <a:p>
            <a:pPr marL="0" indent="0" algn="l">
              <a:buNone/>
            </a:pPr>
            <a:r>
              <a:rPr lang="en-US" sz="8000" dirty="0">
                <a:solidFill>
                  <a:srgbClr val="95736F">
                    <a:alpha val="100000"/>
                  </a:srgbClr>
                </a:solidFill>
                <a:latin typeface="Boogaloo Regular" pitchFamily="34" charset="0"/>
                <a:ea typeface="Boogaloo Regular" pitchFamily="34" charset="-122"/>
                <a:cs typeface="Boogaloo Regular" pitchFamily="34" charset="-120"/>
              </a:rPr>
              <a:t>The Evolution of the Unicorn</a:t>
            </a:r>
            <a:endParaRPr lang="en-US" sz="8000" dirty="0"/>
          </a:p>
        </p:txBody>
      </p:sp>
      <p:sp>
        <p:nvSpPr>
          <p:cNvPr id="4" name="Text 1"/>
          <p:cNvSpPr/>
          <p:nvPr/>
        </p:nvSpPr>
        <p:spPr>
          <a:xfrm>
            <a:off x="4153419" y="5283200"/>
            <a:ext cx="8861474" cy="60790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"The Evolution of the Unicorn" is a study exploring the historical, cultural, and mythical development of the iconic fantasy creature. From its ancient roots in Mediterranean mythology to its modern-day representation in popular culture, this research delves into the various interpretations and beliefs surrounding the mystical horse with a single horn. The goal is to understand the evolution of this captivating creature and its enduring place in human imagination.</a:t>
            </a:r>
            <a:endParaRPr lang="en-US" sz="3200" dirty="0"/>
          </a:p>
        </p:txBody>
      </p:sp>
      <p:sp>
        <p:nvSpPr>
          <p:cNvPr id="5" name="Shape 2"/>
          <p:cNvSpPr/>
          <p:nvPr/>
        </p:nvSpPr>
        <p:spPr>
          <a:xfrm>
            <a:off x="23370921" y="10515600"/>
            <a:ext cx="1016127" cy="3200400"/>
          </a:xfrm>
          <a:prstGeom prst="rect">
            <a:avLst/>
          </a:prstGeom>
          <a:noFill/>
          <a:ln/>
        </p:spPr>
      </p:sp>
      <p:pic>
        <p:nvPicPr>
          <p:cNvPr id="6" name="Image 1" descr=" "/>
          <p:cNvPicPr>
            <a:picLocks noChangeAspect="1"/>
          </p:cNvPicPr>
          <p:nvPr/>
        </p:nvPicPr>
        <p:blipFill>
          <a:blip r:embed="rId5"/>
          <a:stretch>
            <a:fillRect/>
          </a:stretch>
        </p:blipFill>
        <p:spPr>
          <a:xfrm>
            <a:off x="23523340" y="10820400"/>
            <a:ext cx="711289" cy="2590800"/>
          </a:xfrm>
          <a:prstGeom prst="rect">
            <a:avLst/>
          </a:prstGeom>
        </p:spPr>
      </p:pic>
      <p:pic>
        <p:nvPicPr>
          <p:cNvPr id="7" name="Image 2" descr=" "/>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4746543" y="279400"/>
            <a:ext cx="5761632" cy="13436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7E5C8"/>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905" y="769"/>
            <a:ext cx="22667431" cy="13220378"/>
          </a:xfrm>
          <a:prstGeom prst="rect">
            <a:avLst/>
          </a:prstGeom>
        </p:spPr>
      </p:pic>
      <p:sp>
        <p:nvSpPr>
          <p:cNvPr id="3" name="Shape 0"/>
          <p:cNvSpPr/>
          <p:nvPr/>
        </p:nvSpPr>
        <p:spPr>
          <a:xfrm>
            <a:off x="23370921" y="10515600"/>
            <a:ext cx="1016127" cy="3200400"/>
          </a:xfrm>
          <a:prstGeom prst="rect">
            <a:avLst/>
          </a:prstGeom>
          <a:noFill/>
          <a:ln/>
        </p:spPr>
      </p:sp>
      <p:pic>
        <p:nvPicPr>
          <p:cNvPr id="4" name="Image 1" descr=" "/>
          <p:cNvPicPr>
            <a:picLocks noChangeAspect="1"/>
          </p:cNvPicPr>
          <p:nvPr/>
        </p:nvPicPr>
        <p:blipFill>
          <a:blip r:embed="rId5"/>
          <a:stretch>
            <a:fillRect/>
          </a:stretch>
        </p:blipFill>
        <p:spPr>
          <a:xfrm>
            <a:off x="23523340" y="10820400"/>
            <a:ext cx="711289" cy="2590800"/>
          </a:xfrm>
          <a:prstGeom prst="rect">
            <a:avLst/>
          </a:prstGeom>
        </p:spPr>
      </p:pic>
      <p:sp>
        <p:nvSpPr>
          <p:cNvPr id="5" name="Text 1"/>
          <p:cNvSpPr/>
          <p:nvPr/>
        </p:nvSpPr>
        <p:spPr>
          <a:xfrm>
            <a:off x="5597166" y="1422400"/>
            <a:ext cx="12278201" cy="1545167"/>
          </a:xfrm>
          <a:prstGeom prst="rect">
            <a:avLst/>
          </a:prstGeom>
          <a:noFill/>
          <a:ln/>
        </p:spPr>
        <p:txBody>
          <a:bodyPr wrap="square" lIns="0" tIns="0" rIns="0" bIns="0" rtlCol="0" anchor="t"/>
          <a:lstStyle/>
          <a:p>
            <a:pPr marL="0" indent="0" algn="ctr">
              <a:buNone/>
            </a:pPr>
            <a:r>
              <a:rPr lang="en-US" sz="8000" dirty="0">
                <a:solidFill>
                  <a:srgbClr val="95736F">
                    <a:alpha val="100000"/>
                  </a:srgbClr>
                </a:solidFill>
                <a:latin typeface="Boogaloo Regular" pitchFamily="34" charset="0"/>
                <a:ea typeface="Boogaloo Regular" pitchFamily="34" charset="-122"/>
                <a:cs typeface="Boogaloo Regular" pitchFamily="34" charset="-120"/>
              </a:rPr>
              <a:t>The Information</a:t>
            </a:r>
            <a:endParaRPr lang="en-US" sz="8000" dirty="0"/>
          </a:p>
        </p:txBody>
      </p:sp>
      <p:sp>
        <p:nvSpPr>
          <p:cNvPr id="6" name="Shape 2"/>
          <p:cNvSpPr/>
          <p:nvPr/>
        </p:nvSpPr>
        <p:spPr>
          <a:xfrm>
            <a:off x="1714714" y="4178300"/>
            <a:ext cx="6122165" cy="5842000"/>
          </a:xfrm>
          <a:prstGeom prst="roundRect">
            <a:avLst>
              <a:gd name="adj" fmla="val 3443"/>
            </a:avLst>
          </a:prstGeom>
          <a:solidFill>
            <a:srgbClr val="FDFBF6">
              <a:alpha val="100000"/>
            </a:srgbClr>
          </a:solidFill>
          <a:ln/>
        </p:spPr>
      </p:sp>
      <p:sp>
        <p:nvSpPr>
          <p:cNvPr id="7" name="Shape 3"/>
          <p:cNvSpPr/>
          <p:nvPr/>
        </p:nvSpPr>
        <p:spPr>
          <a:xfrm>
            <a:off x="3962895" y="4483100"/>
            <a:ext cx="1625803" cy="1625600"/>
          </a:xfrm>
          <a:prstGeom prst="roundRect">
            <a:avLst>
              <a:gd name="adj" fmla="val 78188"/>
            </a:avLst>
          </a:prstGeom>
          <a:noFill/>
          <a:ln/>
        </p:spPr>
      </p:sp>
      <p:pic>
        <p:nvPicPr>
          <p:cNvPr id="8" name="Image 2" descr=" "/>
          <p:cNvPicPr>
            <a:picLocks noChangeAspect="1"/>
          </p:cNvPicPr>
          <p:nvPr/>
        </p:nvPicPr>
        <p:blipFill>
          <a:blip r:embed="rId6"/>
          <a:stretch>
            <a:fillRect/>
          </a:stretch>
        </p:blipFill>
        <p:spPr>
          <a:xfrm>
            <a:off x="3962895" y="4483100"/>
            <a:ext cx="1625803" cy="1625600"/>
          </a:xfrm>
          <a:prstGeom prst="rect">
            <a:avLst/>
          </a:prstGeom>
        </p:spPr>
      </p:pic>
      <p:pic>
        <p:nvPicPr>
          <p:cNvPr id="9" name="Image 3" descr=" "/>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4128137" y="4648349"/>
            <a:ext cx="1295481" cy="1294929"/>
          </a:xfrm>
          <a:prstGeom prst="rect">
            <a:avLst/>
          </a:prstGeom>
        </p:spPr>
      </p:pic>
      <p:sp>
        <p:nvSpPr>
          <p:cNvPr id="10" name="Shape 4"/>
          <p:cNvSpPr/>
          <p:nvPr/>
        </p:nvSpPr>
        <p:spPr>
          <a:xfrm>
            <a:off x="2121165" y="6413500"/>
            <a:ext cx="5309264" cy="3302000"/>
          </a:xfrm>
          <a:prstGeom prst="rect">
            <a:avLst/>
          </a:prstGeom>
          <a:noFill/>
          <a:ln/>
        </p:spPr>
      </p:sp>
      <p:sp>
        <p:nvSpPr>
          <p:cNvPr id="11" name="Text 5"/>
          <p:cNvSpPr/>
          <p:nvPr/>
        </p:nvSpPr>
        <p:spPr>
          <a:xfrm>
            <a:off x="2019552" y="6413500"/>
            <a:ext cx="5512489" cy="927100"/>
          </a:xfrm>
          <a:prstGeom prst="rect">
            <a:avLst/>
          </a:prstGeom>
          <a:noFill/>
          <a:ln/>
        </p:spPr>
        <p:txBody>
          <a:bodyPr wrap="square" lIns="0" tIns="0" rIns="0" bIns="0" rtlCol="0" anchor="t"/>
          <a:lstStyle/>
          <a:p>
            <a:pPr marL="0" indent="0" algn="ctr">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Spellcasting Competition</a:t>
            </a:r>
            <a:endParaRPr lang="en-US" sz="4800" dirty="0"/>
          </a:p>
        </p:txBody>
      </p:sp>
      <p:sp>
        <p:nvSpPr>
          <p:cNvPr id="12" name="Text 6"/>
          <p:cNvSpPr/>
          <p:nvPr/>
        </p:nvSpPr>
        <p:spPr>
          <a:xfrm>
            <a:off x="2053423" y="7239000"/>
            <a:ext cx="5444747" cy="2611967"/>
          </a:xfrm>
          <a:prstGeom prst="rect">
            <a:avLst/>
          </a:prstGeom>
          <a:noFill/>
          <a:ln/>
        </p:spPr>
        <p:txBody>
          <a:bodyPr wrap="square" lIns="0" tIns="0" rIns="0" bIns="0" rtlCol="0" anchor="t"/>
          <a:lstStyle/>
          <a:p>
            <a:pPr marL="0" indent="0" algn="ctr">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A significant event in the history of the fantasy realm, in which the greatest spellcasters of the realm in tournament.</a:t>
            </a:r>
            <a:endParaRPr lang="en-US" sz="3200" dirty="0"/>
          </a:p>
        </p:txBody>
      </p:sp>
      <p:sp>
        <p:nvSpPr>
          <p:cNvPr id="13" name="Shape 7"/>
          <p:cNvSpPr/>
          <p:nvPr/>
        </p:nvSpPr>
        <p:spPr>
          <a:xfrm>
            <a:off x="9132441" y="4178300"/>
            <a:ext cx="6122165" cy="5842000"/>
          </a:xfrm>
          <a:prstGeom prst="roundRect">
            <a:avLst>
              <a:gd name="adj" fmla="val 3443"/>
            </a:avLst>
          </a:prstGeom>
          <a:solidFill>
            <a:srgbClr val="FDFBF6">
              <a:alpha val="100000"/>
            </a:srgbClr>
          </a:solidFill>
          <a:ln/>
        </p:spPr>
      </p:sp>
      <p:sp>
        <p:nvSpPr>
          <p:cNvPr id="14" name="Shape 8"/>
          <p:cNvSpPr/>
          <p:nvPr/>
        </p:nvSpPr>
        <p:spPr>
          <a:xfrm>
            <a:off x="11380622" y="4483100"/>
            <a:ext cx="1625803" cy="1625600"/>
          </a:xfrm>
          <a:prstGeom prst="roundRect">
            <a:avLst>
              <a:gd name="adj" fmla="val 78188"/>
            </a:avLst>
          </a:prstGeom>
          <a:noFill/>
          <a:ln/>
        </p:spPr>
      </p:sp>
      <p:pic>
        <p:nvPicPr>
          <p:cNvPr id="15" name="Image 4" descr=" "/>
          <p:cNvPicPr>
            <a:picLocks noChangeAspect="1"/>
          </p:cNvPicPr>
          <p:nvPr/>
        </p:nvPicPr>
        <p:blipFill>
          <a:blip r:embed="rId6"/>
          <a:stretch>
            <a:fillRect/>
          </a:stretch>
        </p:blipFill>
        <p:spPr>
          <a:xfrm>
            <a:off x="11380622" y="4483100"/>
            <a:ext cx="1625803" cy="1625600"/>
          </a:xfrm>
          <a:prstGeom prst="rect">
            <a:avLst/>
          </a:prstGeom>
        </p:spPr>
      </p:pic>
      <p:pic>
        <p:nvPicPr>
          <p:cNvPr id="16" name="Image 5" descr=" "/>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11545864" y="4648349"/>
            <a:ext cx="1295481" cy="1294929"/>
          </a:xfrm>
          <a:prstGeom prst="rect">
            <a:avLst/>
          </a:prstGeom>
        </p:spPr>
      </p:pic>
      <p:sp>
        <p:nvSpPr>
          <p:cNvPr id="17" name="Shape 9"/>
          <p:cNvSpPr/>
          <p:nvPr/>
        </p:nvSpPr>
        <p:spPr>
          <a:xfrm>
            <a:off x="9538892" y="6413500"/>
            <a:ext cx="5309264" cy="3302000"/>
          </a:xfrm>
          <a:prstGeom prst="rect">
            <a:avLst/>
          </a:prstGeom>
          <a:noFill/>
          <a:ln/>
        </p:spPr>
      </p:sp>
      <p:sp>
        <p:nvSpPr>
          <p:cNvPr id="18" name="Text 10"/>
          <p:cNvSpPr/>
          <p:nvPr/>
        </p:nvSpPr>
        <p:spPr>
          <a:xfrm>
            <a:off x="9437280" y="6413500"/>
            <a:ext cx="5512489" cy="927100"/>
          </a:xfrm>
          <a:prstGeom prst="rect">
            <a:avLst/>
          </a:prstGeom>
          <a:noFill/>
          <a:ln/>
        </p:spPr>
        <p:txBody>
          <a:bodyPr wrap="square" lIns="0" tIns="0" rIns="0" bIns="0" rtlCol="0" anchor="t"/>
          <a:lstStyle/>
          <a:p>
            <a:pPr marL="0" indent="0" algn="ctr">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Treasure</a:t>
            </a:r>
            <a:endParaRPr lang="en-US" sz="4800" dirty="0"/>
          </a:p>
        </p:txBody>
      </p:sp>
      <p:sp>
        <p:nvSpPr>
          <p:cNvPr id="19" name="Text 11"/>
          <p:cNvSpPr/>
          <p:nvPr/>
        </p:nvSpPr>
        <p:spPr>
          <a:xfrm>
            <a:off x="9471150" y="7239000"/>
            <a:ext cx="5444747" cy="2611967"/>
          </a:xfrm>
          <a:prstGeom prst="rect">
            <a:avLst/>
          </a:prstGeom>
          <a:noFill/>
          <a:ln/>
        </p:spPr>
        <p:txBody>
          <a:bodyPr wrap="square" lIns="0" tIns="0" rIns="0" bIns="0" rtlCol="0" anchor="t"/>
          <a:lstStyle/>
          <a:p>
            <a:pPr marL="0" indent="0" algn="ctr">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A significant event in the history of the fantasy realm, in which a massive and awesome treasure hunt was organized.</a:t>
            </a:r>
            <a:endParaRPr lang="en-US" sz="3200" dirty="0"/>
          </a:p>
        </p:txBody>
      </p:sp>
      <p:sp>
        <p:nvSpPr>
          <p:cNvPr id="20" name="Shape 12"/>
          <p:cNvSpPr/>
          <p:nvPr/>
        </p:nvSpPr>
        <p:spPr>
          <a:xfrm>
            <a:off x="16550169" y="4178300"/>
            <a:ext cx="6122165" cy="5842000"/>
          </a:xfrm>
          <a:prstGeom prst="roundRect">
            <a:avLst>
              <a:gd name="adj" fmla="val 3443"/>
            </a:avLst>
          </a:prstGeom>
          <a:solidFill>
            <a:srgbClr val="FDFBF6">
              <a:alpha val="100000"/>
            </a:srgbClr>
          </a:solidFill>
          <a:ln/>
        </p:spPr>
      </p:sp>
      <p:sp>
        <p:nvSpPr>
          <p:cNvPr id="21" name="Shape 13"/>
          <p:cNvSpPr/>
          <p:nvPr/>
        </p:nvSpPr>
        <p:spPr>
          <a:xfrm>
            <a:off x="18798350" y="4483100"/>
            <a:ext cx="1625803" cy="1625600"/>
          </a:xfrm>
          <a:prstGeom prst="roundRect">
            <a:avLst>
              <a:gd name="adj" fmla="val 78188"/>
            </a:avLst>
          </a:prstGeom>
          <a:noFill/>
          <a:ln/>
        </p:spPr>
      </p:sp>
      <p:pic>
        <p:nvPicPr>
          <p:cNvPr id="22" name="Image 6" descr=" "/>
          <p:cNvPicPr>
            <a:picLocks noChangeAspect="1"/>
          </p:cNvPicPr>
          <p:nvPr/>
        </p:nvPicPr>
        <p:blipFill>
          <a:blip r:embed="rId6"/>
          <a:stretch>
            <a:fillRect/>
          </a:stretch>
        </p:blipFill>
        <p:spPr>
          <a:xfrm>
            <a:off x="18798350" y="4483100"/>
            <a:ext cx="1625803" cy="1625600"/>
          </a:xfrm>
          <a:prstGeom prst="rect">
            <a:avLst/>
          </a:prstGeom>
        </p:spPr>
      </p:pic>
      <p:pic>
        <p:nvPicPr>
          <p:cNvPr id="23" name="Image 7" descr=" "/>
          <p:cNvPicPr>
            <a:picLocks noChangeAspect="1"/>
          </p:cNvPicPr>
          <p:nvPr/>
        </p:nvPicPr>
        <p:blipFill>
          <a:blip r:embed="rId7">
            <a:extLst>
              <a:ext uri="{96DAC541-7B7A-43D3-8B79-37D633B846F1}">
                <asvg:svgBlip xmlns:asvg="http://schemas.microsoft.com/office/drawing/2016/SVG/main" xmlns="" r:embed="rId12"/>
              </a:ext>
            </a:extLst>
          </a:blip>
          <a:stretch>
            <a:fillRect/>
          </a:stretch>
        </p:blipFill>
        <p:spPr>
          <a:xfrm>
            <a:off x="18963591" y="4648349"/>
            <a:ext cx="1295481" cy="1294929"/>
          </a:xfrm>
          <a:prstGeom prst="rect">
            <a:avLst/>
          </a:prstGeom>
        </p:spPr>
      </p:pic>
      <p:sp>
        <p:nvSpPr>
          <p:cNvPr id="24" name="Shape 14"/>
          <p:cNvSpPr/>
          <p:nvPr/>
        </p:nvSpPr>
        <p:spPr>
          <a:xfrm>
            <a:off x="16956619" y="6413500"/>
            <a:ext cx="5309264" cy="3302000"/>
          </a:xfrm>
          <a:prstGeom prst="rect">
            <a:avLst/>
          </a:prstGeom>
          <a:noFill/>
          <a:ln/>
        </p:spPr>
      </p:sp>
      <p:sp>
        <p:nvSpPr>
          <p:cNvPr id="25" name="Text 15"/>
          <p:cNvSpPr/>
          <p:nvPr/>
        </p:nvSpPr>
        <p:spPr>
          <a:xfrm>
            <a:off x="16855007" y="6413500"/>
            <a:ext cx="5512489" cy="927100"/>
          </a:xfrm>
          <a:prstGeom prst="rect">
            <a:avLst/>
          </a:prstGeom>
          <a:noFill/>
          <a:ln/>
        </p:spPr>
        <p:txBody>
          <a:bodyPr wrap="square" lIns="0" tIns="0" rIns="0" bIns="0" rtlCol="0" anchor="t"/>
          <a:lstStyle/>
          <a:p>
            <a:pPr marL="0" indent="0" algn="ctr">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Adventure</a:t>
            </a:r>
            <a:endParaRPr lang="en-US" sz="4800" dirty="0"/>
          </a:p>
        </p:txBody>
      </p:sp>
      <p:sp>
        <p:nvSpPr>
          <p:cNvPr id="26" name="Text 16"/>
          <p:cNvSpPr/>
          <p:nvPr/>
        </p:nvSpPr>
        <p:spPr>
          <a:xfrm>
            <a:off x="16888878" y="7239000"/>
            <a:ext cx="5444747" cy="2611967"/>
          </a:xfrm>
          <a:prstGeom prst="rect">
            <a:avLst/>
          </a:prstGeom>
          <a:noFill/>
          <a:ln/>
        </p:spPr>
        <p:txBody>
          <a:bodyPr wrap="square" lIns="0" tIns="0" rIns="0" bIns="0" rtlCol="0" anchor="t"/>
          <a:lstStyle/>
          <a:p>
            <a:pPr marL="0" indent="0" algn="ctr">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A notable year in the history of the fantasy realm, in which a large number of adventurers set out to explore.</a:t>
            </a:r>
            <a:endParaRPr lang="en-US" sz="3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7E5C8"/>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16127" y="330200"/>
            <a:ext cx="22354794" cy="13385800"/>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7261457" y="1333500"/>
            <a:ext cx="7125591" cy="11061700"/>
          </a:xfrm>
          <a:prstGeom prst="rect">
            <a:avLst/>
          </a:prstGeom>
        </p:spPr>
      </p:pic>
      <p:sp>
        <p:nvSpPr>
          <p:cNvPr id="4" name="Shape 0"/>
          <p:cNvSpPr/>
          <p:nvPr/>
        </p:nvSpPr>
        <p:spPr>
          <a:xfrm>
            <a:off x="23370921" y="10515600"/>
            <a:ext cx="1016127" cy="3200400"/>
          </a:xfrm>
          <a:prstGeom prst="rect">
            <a:avLst/>
          </a:prstGeom>
          <a:noFill/>
          <a:ln/>
        </p:spPr>
      </p:sp>
      <p:pic>
        <p:nvPicPr>
          <p:cNvPr id="5" name="Image 2" descr=" "/>
          <p:cNvPicPr>
            <a:picLocks noChangeAspect="1"/>
          </p:cNvPicPr>
          <p:nvPr/>
        </p:nvPicPr>
        <p:blipFill>
          <a:blip r:embed="rId7"/>
          <a:stretch>
            <a:fillRect/>
          </a:stretch>
        </p:blipFill>
        <p:spPr>
          <a:xfrm>
            <a:off x="23523340" y="10820400"/>
            <a:ext cx="711289" cy="2590800"/>
          </a:xfrm>
          <a:prstGeom prst="rect">
            <a:avLst/>
          </a:prstGeom>
        </p:spPr>
      </p:pic>
      <p:sp>
        <p:nvSpPr>
          <p:cNvPr id="6" name="Shape 1"/>
          <p:cNvSpPr/>
          <p:nvPr/>
        </p:nvSpPr>
        <p:spPr>
          <a:xfrm>
            <a:off x="1460683" y="2082800"/>
            <a:ext cx="1625803" cy="14630400"/>
          </a:xfrm>
          <a:prstGeom prst="rect">
            <a:avLst/>
          </a:prstGeom>
          <a:noFill/>
          <a:ln/>
        </p:spPr>
      </p:sp>
      <p:sp>
        <p:nvSpPr>
          <p:cNvPr id="7" name="Shape 2"/>
          <p:cNvSpPr/>
          <p:nvPr/>
        </p:nvSpPr>
        <p:spPr>
          <a:xfrm>
            <a:off x="1460683" y="2082800"/>
            <a:ext cx="1625803" cy="1625600"/>
          </a:xfrm>
          <a:prstGeom prst="roundRect">
            <a:avLst>
              <a:gd name="adj" fmla="val 78188"/>
            </a:avLst>
          </a:prstGeom>
          <a:noFill/>
          <a:ln/>
        </p:spPr>
      </p:sp>
      <p:pic>
        <p:nvPicPr>
          <p:cNvPr id="8" name="Image 3" descr=" "/>
          <p:cNvPicPr>
            <a:picLocks noChangeAspect="1"/>
          </p:cNvPicPr>
          <p:nvPr/>
        </p:nvPicPr>
        <p:blipFill>
          <a:blip r:embed="rId8"/>
          <a:stretch>
            <a:fillRect/>
          </a:stretch>
        </p:blipFill>
        <p:spPr>
          <a:xfrm>
            <a:off x="1765521" y="2387600"/>
            <a:ext cx="1016127" cy="1016000"/>
          </a:xfrm>
          <a:prstGeom prst="rect">
            <a:avLst/>
          </a:prstGeom>
        </p:spPr>
      </p:pic>
      <p:pic>
        <p:nvPicPr>
          <p:cNvPr id="9" name="Image 4" descr=" "/>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908414" y="2530475"/>
            <a:ext cx="730341" cy="730250"/>
          </a:xfrm>
          <a:prstGeom prst="rect">
            <a:avLst/>
          </a:prstGeom>
        </p:spPr>
      </p:pic>
      <p:pic>
        <p:nvPicPr>
          <p:cNvPr id="10" name="Image 5" descr=" "/>
          <p:cNvPicPr>
            <a:picLocks noChangeAspect="1"/>
          </p:cNvPicPr>
          <p:nvPr/>
        </p:nvPicPr>
        <p:blipFill>
          <a:blip r:embed="rId11"/>
          <a:stretch>
            <a:fillRect/>
          </a:stretch>
        </p:blipFill>
        <p:spPr>
          <a:xfrm>
            <a:off x="2235479" y="3708400"/>
            <a:ext cx="38105" cy="1625600"/>
          </a:xfrm>
          <a:prstGeom prst="rect">
            <a:avLst/>
          </a:prstGeom>
        </p:spPr>
      </p:pic>
      <p:sp>
        <p:nvSpPr>
          <p:cNvPr id="11" name="Shape 3"/>
          <p:cNvSpPr/>
          <p:nvPr/>
        </p:nvSpPr>
        <p:spPr>
          <a:xfrm>
            <a:off x="1460683" y="5334000"/>
            <a:ext cx="1625803" cy="1625600"/>
          </a:xfrm>
          <a:prstGeom prst="roundRect">
            <a:avLst>
              <a:gd name="adj" fmla="val 78188"/>
            </a:avLst>
          </a:prstGeom>
          <a:noFill/>
          <a:ln/>
        </p:spPr>
      </p:sp>
      <p:pic>
        <p:nvPicPr>
          <p:cNvPr id="12" name="Image 6" descr=" "/>
          <p:cNvPicPr>
            <a:picLocks noChangeAspect="1"/>
          </p:cNvPicPr>
          <p:nvPr/>
        </p:nvPicPr>
        <p:blipFill>
          <a:blip r:embed="rId8"/>
          <a:stretch>
            <a:fillRect/>
          </a:stretch>
        </p:blipFill>
        <p:spPr>
          <a:xfrm>
            <a:off x="1765521" y="5638800"/>
            <a:ext cx="1016127" cy="1016000"/>
          </a:xfrm>
          <a:prstGeom prst="rect">
            <a:avLst/>
          </a:prstGeom>
        </p:spPr>
      </p:pic>
      <p:pic>
        <p:nvPicPr>
          <p:cNvPr id="13" name="Image 7" descr=" "/>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1868721" y="5809456"/>
            <a:ext cx="809726" cy="674688"/>
          </a:xfrm>
          <a:prstGeom prst="rect">
            <a:avLst/>
          </a:prstGeom>
        </p:spPr>
      </p:pic>
      <p:pic>
        <p:nvPicPr>
          <p:cNvPr id="14" name="Image 8" descr=" "/>
          <p:cNvPicPr>
            <a:picLocks noChangeAspect="1"/>
          </p:cNvPicPr>
          <p:nvPr/>
        </p:nvPicPr>
        <p:blipFill>
          <a:blip r:embed="rId11"/>
          <a:stretch>
            <a:fillRect/>
          </a:stretch>
        </p:blipFill>
        <p:spPr>
          <a:xfrm>
            <a:off x="2235479" y="6959600"/>
            <a:ext cx="38105" cy="1625600"/>
          </a:xfrm>
          <a:prstGeom prst="rect">
            <a:avLst/>
          </a:prstGeom>
        </p:spPr>
      </p:pic>
      <p:sp>
        <p:nvSpPr>
          <p:cNvPr id="15" name="Shape 4"/>
          <p:cNvSpPr/>
          <p:nvPr/>
        </p:nvSpPr>
        <p:spPr>
          <a:xfrm>
            <a:off x="1460683" y="8585200"/>
            <a:ext cx="1625803" cy="1625600"/>
          </a:xfrm>
          <a:prstGeom prst="roundRect">
            <a:avLst>
              <a:gd name="adj" fmla="val 78188"/>
            </a:avLst>
          </a:prstGeom>
          <a:noFill/>
          <a:ln/>
        </p:spPr>
      </p:sp>
      <p:pic>
        <p:nvPicPr>
          <p:cNvPr id="16" name="Image 9" descr=" "/>
          <p:cNvPicPr>
            <a:picLocks noChangeAspect="1"/>
          </p:cNvPicPr>
          <p:nvPr/>
        </p:nvPicPr>
        <p:blipFill>
          <a:blip r:embed="rId8"/>
          <a:stretch>
            <a:fillRect/>
          </a:stretch>
        </p:blipFill>
        <p:spPr>
          <a:xfrm>
            <a:off x="1765521" y="8890000"/>
            <a:ext cx="1016127" cy="1016000"/>
          </a:xfrm>
          <a:prstGeom prst="rect">
            <a:avLst/>
          </a:prstGeom>
        </p:spPr>
      </p:pic>
      <p:pic>
        <p:nvPicPr>
          <p:cNvPr id="17" name="Image 10" descr=" "/>
          <p:cNvPicPr>
            <a:picLocks noChangeAspect="1"/>
          </p:cNvPicPr>
          <p:nvPr/>
        </p:nvPicPr>
        <p:blipFill>
          <a:blip r:embed="rId14">
            <a:extLst>
              <a:ext uri="{96DAC541-7B7A-43D3-8B79-37D633B846F1}">
                <asvg:svgBlip xmlns:asvg="http://schemas.microsoft.com/office/drawing/2016/SVG/main" xmlns="" r:embed="rId16"/>
              </a:ext>
            </a:extLst>
          </a:blip>
          <a:stretch>
            <a:fillRect/>
          </a:stretch>
        </p:blipFill>
        <p:spPr>
          <a:xfrm>
            <a:off x="1844906" y="9024938"/>
            <a:ext cx="857357" cy="722313"/>
          </a:xfrm>
          <a:prstGeom prst="rect">
            <a:avLst/>
          </a:prstGeom>
        </p:spPr>
      </p:pic>
      <p:pic>
        <p:nvPicPr>
          <p:cNvPr id="18" name="Image 11" descr=" "/>
          <p:cNvPicPr>
            <a:picLocks noChangeAspect="1"/>
          </p:cNvPicPr>
          <p:nvPr/>
        </p:nvPicPr>
        <p:blipFill>
          <a:blip r:embed="rId11"/>
          <a:stretch>
            <a:fillRect/>
          </a:stretch>
        </p:blipFill>
        <p:spPr>
          <a:xfrm>
            <a:off x="2235479" y="10210800"/>
            <a:ext cx="38105" cy="1625600"/>
          </a:xfrm>
          <a:prstGeom prst="rect">
            <a:avLst/>
          </a:prstGeom>
        </p:spPr>
      </p:pic>
      <p:sp>
        <p:nvSpPr>
          <p:cNvPr id="19" name="Shape 5"/>
          <p:cNvSpPr/>
          <p:nvPr/>
        </p:nvSpPr>
        <p:spPr>
          <a:xfrm>
            <a:off x="1460683" y="11836400"/>
            <a:ext cx="1625803" cy="1625600"/>
          </a:xfrm>
          <a:prstGeom prst="roundRect">
            <a:avLst>
              <a:gd name="adj" fmla="val 78188"/>
            </a:avLst>
          </a:prstGeom>
          <a:noFill/>
          <a:ln/>
        </p:spPr>
      </p:sp>
      <p:pic>
        <p:nvPicPr>
          <p:cNvPr id="20" name="Image 12" descr=" "/>
          <p:cNvPicPr>
            <a:picLocks noChangeAspect="1"/>
          </p:cNvPicPr>
          <p:nvPr/>
        </p:nvPicPr>
        <p:blipFill>
          <a:blip r:embed="rId8"/>
          <a:stretch>
            <a:fillRect/>
          </a:stretch>
        </p:blipFill>
        <p:spPr>
          <a:xfrm>
            <a:off x="1765521" y="12141200"/>
            <a:ext cx="1016127" cy="1016000"/>
          </a:xfrm>
          <a:prstGeom prst="rect">
            <a:avLst/>
          </a:prstGeom>
        </p:spPr>
      </p:pic>
      <p:pic>
        <p:nvPicPr>
          <p:cNvPr id="21" name="Image 13" descr=" "/>
          <p:cNvPicPr>
            <a:picLocks noChangeAspect="1"/>
          </p:cNvPicPr>
          <p:nvPr/>
        </p:nvPicPr>
        <p:blipFill>
          <a:blip r:embed="rId17">
            <a:extLst>
              <a:ext uri="{96DAC541-7B7A-43D3-8B79-37D633B846F1}">
                <asvg:svgBlip xmlns:asvg="http://schemas.microsoft.com/office/drawing/2016/SVG/main" xmlns="" r:embed="rId20"/>
              </a:ext>
            </a:extLst>
          </a:blip>
          <a:stretch>
            <a:fillRect/>
          </a:stretch>
        </p:blipFill>
        <p:spPr>
          <a:xfrm>
            <a:off x="1881621" y="12318802"/>
            <a:ext cx="793849" cy="660797"/>
          </a:xfrm>
          <a:prstGeom prst="rect">
            <a:avLst/>
          </a:prstGeom>
        </p:spPr>
      </p:pic>
      <p:sp>
        <p:nvSpPr>
          <p:cNvPr id="22" name="Text 6"/>
          <p:cNvSpPr/>
          <p:nvPr/>
        </p:nvSpPr>
        <p:spPr>
          <a:xfrm>
            <a:off x="2946768" y="3708400"/>
            <a:ext cx="11808243" cy="11641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The Forbidden Forest: A place of mystery and wonder, where mystical creatures roam and enchanted flora flourishes.</a:t>
            </a:r>
            <a:endParaRPr lang="en-US" sz="3200" dirty="0"/>
          </a:p>
        </p:txBody>
      </p:sp>
      <p:sp>
        <p:nvSpPr>
          <p:cNvPr id="23" name="Text 7"/>
          <p:cNvSpPr/>
          <p:nvPr/>
        </p:nvSpPr>
        <p:spPr>
          <a:xfrm>
            <a:off x="2946768" y="7378700"/>
            <a:ext cx="11808243" cy="11641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The Crystal Caves: A network of glittering caves filled with precious gems and minerals, guarded by fierce beasts.</a:t>
            </a:r>
            <a:endParaRPr lang="en-US" sz="3200" dirty="0"/>
          </a:p>
        </p:txBody>
      </p:sp>
      <p:sp>
        <p:nvSpPr>
          <p:cNvPr id="24" name="Text 8"/>
          <p:cNvSpPr/>
          <p:nvPr/>
        </p:nvSpPr>
        <p:spPr>
          <a:xfrm>
            <a:off x="2946768" y="10325100"/>
            <a:ext cx="11808243" cy="11641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The Enchanted Garden: A place of pure beauty and tranquility, where the colors of the flowers are more vibrant.</a:t>
            </a:r>
            <a:endParaRPr lang="en-US" sz="3200" dirty="0"/>
          </a:p>
        </p:txBody>
      </p:sp>
      <p:sp>
        <p:nvSpPr>
          <p:cNvPr id="25" name="Text 9"/>
          <p:cNvSpPr/>
          <p:nvPr/>
        </p:nvSpPr>
        <p:spPr>
          <a:xfrm>
            <a:off x="7781839" y="1130300"/>
            <a:ext cx="8810668" cy="1545167"/>
          </a:xfrm>
          <a:prstGeom prst="rect">
            <a:avLst/>
          </a:prstGeom>
          <a:noFill/>
          <a:ln/>
        </p:spPr>
        <p:txBody>
          <a:bodyPr wrap="square" lIns="0" tIns="0" rIns="0" bIns="0" rtlCol="0" anchor="t"/>
          <a:lstStyle/>
          <a:p>
            <a:pPr marL="0" indent="0" algn="ctr">
              <a:buNone/>
            </a:pPr>
            <a:r>
              <a:rPr lang="en-US" sz="8000" dirty="0">
                <a:solidFill>
                  <a:srgbClr val="95736F">
                    <a:alpha val="100000"/>
                  </a:srgbClr>
                </a:solidFill>
                <a:latin typeface="Boogaloo Regular" pitchFamily="34" charset="0"/>
                <a:ea typeface="Boogaloo Regular" pitchFamily="34" charset="-122"/>
                <a:cs typeface="Boogaloo Regular" pitchFamily="34" charset="-120"/>
              </a:rPr>
              <a:t>The Mystery</a:t>
            </a:r>
            <a:endParaRPr lang="en-US" sz="8000" dirty="0"/>
          </a:p>
        </p:txBody>
      </p:sp>
      <p:pic>
        <p:nvPicPr>
          <p:cNvPr id="26" name="Image 14" descr=" "/>
          <p:cNvPicPr>
            <a:picLocks noChangeAspect="1"/>
          </p:cNvPicPr>
          <p:nvPr/>
        </p:nvPicPr>
        <p:blipFill>
          <a:blip r:embed="rId21">
            <a:extLst>
              <a:ext uri="{96DAC541-7B7A-43D3-8B79-37D633B846F1}">
                <asvg:svgBlip xmlns:asvg="http://schemas.microsoft.com/office/drawing/2016/SVG/main" xmlns="" r:embed="rId22"/>
              </a:ext>
            </a:extLst>
          </a:blip>
          <a:stretch>
            <a:fillRect/>
          </a:stretch>
        </p:blipFill>
        <p:spPr>
          <a:xfrm>
            <a:off x="15838880" y="419100"/>
            <a:ext cx="2832454" cy="2768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7E5C8"/>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952619" y="0"/>
            <a:ext cx="22483336" cy="13716000"/>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397175" y="8496300"/>
            <a:ext cx="3160182" cy="5219700"/>
          </a:xfrm>
          <a:prstGeom prst="rect">
            <a:avLst/>
          </a:prstGeom>
        </p:spPr>
      </p:pic>
      <p:pic>
        <p:nvPicPr>
          <p:cNvPr id="4" name="Image 2" descr=" "/>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9928791" y="8636000"/>
            <a:ext cx="3189116" cy="5080000"/>
          </a:xfrm>
          <a:prstGeom prst="rect">
            <a:avLst/>
          </a:prstGeom>
        </p:spPr>
      </p:pic>
      <p:pic>
        <p:nvPicPr>
          <p:cNvPr id="5" name="Image 3" descr=" "/>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20093911" y="0"/>
            <a:ext cx="3339372" cy="5549292"/>
          </a:xfrm>
          <a:prstGeom prst="rect">
            <a:avLst/>
          </a:prstGeom>
        </p:spPr>
      </p:pic>
      <p:pic>
        <p:nvPicPr>
          <p:cNvPr id="6" name="Image 4" descr=" "/>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397175" y="1"/>
            <a:ext cx="3369948" cy="5683237"/>
          </a:xfrm>
          <a:prstGeom prst="rect">
            <a:avLst/>
          </a:prstGeom>
        </p:spPr>
      </p:pic>
      <p:sp>
        <p:nvSpPr>
          <p:cNvPr id="7" name="Shape 0"/>
          <p:cNvSpPr/>
          <p:nvPr/>
        </p:nvSpPr>
        <p:spPr>
          <a:xfrm>
            <a:off x="7189099" y="4114800"/>
            <a:ext cx="9996149" cy="5473700"/>
          </a:xfrm>
          <a:prstGeom prst="rect">
            <a:avLst/>
          </a:prstGeom>
          <a:noFill/>
          <a:ln/>
        </p:spPr>
      </p:sp>
      <p:sp>
        <p:nvSpPr>
          <p:cNvPr id="8" name="Text 1"/>
          <p:cNvSpPr/>
          <p:nvPr/>
        </p:nvSpPr>
        <p:spPr>
          <a:xfrm>
            <a:off x="9773871" y="4138863"/>
            <a:ext cx="6877833" cy="2472267"/>
          </a:xfrm>
          <a:prstGeom prst="rect">
            <a:avLst/>
          </a:prstGeom>
          <a:noFill/>
          <a:ln/>
        </p:spPr>
        <p:txBody>
          <a:bodyPr wrap="square" lIns="0" tIns="0" rIns="0" bIns="0" rtlCol="0" anchor="t"/>
          <a:lstStyle/>
          <a:p>
            <a:pPr marL="0" indent="0" algn="l">
              <a:buNone/>
            </a:pPr>
            <a:r>
              <a:rPr lang="en-US" sz="12800" dirty="0">
                <a:solidFill>
                  <a:srgbClr val="95736F">
                    <a:alpha val="100000"/>
                  </a:srgbClr>
                </a:solidFill>
                <a:latin typeface="Boogaloo Regular" pitchFamily="34" charset="0"/>
                <a:ea typeface="Boogaloo Regular" pitchFamily="34" charset="-122"/>
                <a:cs typeface="Boogaloo Regular" pitchFamily="34" charset="-120"/>
              </a:rPr>
              <a:t>Welcome</a:t>
            </a:r>
            <a:endParaRPr lang="en-US" sz="12800" dirty="0"/>
          </a:p>
        </p:txBody>
      </p:sp>
      <p:sp>
        <p:nvSpPr>
          <p:cNvPr id="9" name="Text 2"/>
          <p:cNvSpPr/>
          <p:nvPr/>
        </p:nvSpPr>
        <p:spPr>
          <a:xfrm>
            <a:off x="7121357" y="6616700"/>
            <a:ext cx="10131633" cy="3107267"/>
          </a:xfrm>
          <a:prstGeom prst="rect">
            <a:avLst/>
          </a:prstGeom>
          <a:noFill/>
          <a:ln/>
        </p:spPr>
        <p:txBody>
          <a:bodyPr wrap="square" lIns="0" tIns="0" rIns="0" bIns="0" rtlCol="0" anchor="t"/>
          <a:lstStyle/>
          <a:p>
            <a:pPr marL="0" indent="0" algn="ctr">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Welcome to the world of fantasy! Join us on a journey to explore the mystical creatures, enchanted lands, and magical wonders that exist beyond our reality. Discover the wonders and secrets of this exciting realm and unlock the power of imagination.</a:t>
            </a:r>
            <a:endParaRPr lang="en-US" sz="3200" dirty="0"/>
          </a:p>
        </p:txBody>
      </p:sp>
      <p:sp>
        <p:nvSpPr>
          <p:cNvPr id="10" name="Shape 3"/>
          <p:cNvSpPr/>
          <p:nvPr/>
        </p:nvSpPr>
        <p:spPr>
          <a:xfrm>
            <a:off x="23370921" y="10515600"/>
            <a:ext cx="1016127" cy="3200400"/>
          </a:xfrm>
          <a:prstGeom prst="rect">
            <a:avLst/>
          </a:prstGeom>
          <a:noFill/>
          <a:ln/>
        </p:spPr>
      </p:sp>
      <p:pic>
        <p:nvPicPr>
          <p:cNvPr id="11" name="Image 5" descr=" "/>
          <p:cNvPicPr>
            <a:picLocks noChangeAspect="1"/>
          </p:cNvPicPr>
          <p:nvPr/>
        </p:nvPicPr>
        <p:blipFill>
          <a:blip r:embed="rId13"/>
          <a:stretch>
            <a:fillRect/>
          </a:stretch>
        </p:blipFill>
        <p:spPr>
          <a:xfrm>
            <a:off x="23523340" y="10820400"/>
            <a:ext cx="711289" cy="25908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7E5C8"/>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905" y="769"/>
            <a:ext cx="22667431" cy="13220378"/>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438473" y="1824782"/>
            <a:ext cx="12994977" cy="9572551"/>
          </a:xfrm>
          <a:prstGeom prst="rect">
            <a:avLst/>
          </a:prstGeom>
        </p:spPr>
      </p:pic>
      <p:sp>
        <p:nvSpPr>
          <p:cNvPr id="4" name="Shape 0"/>
          <p:cNvSpPr/>
          <p:nvPr/>
        </p:nvSpPr>
        <p:spPr>
          <a:xfrm>
            <a:off x="23370921" y="10515600"/>
            <a:ext cx="1016127" cy="3200400"/>
          </a:xfrm>
          <a:prstGeom prst="rect">
            <a:avLst/>
          </a:prstGeom>
          <a:noFill/>
          <a:ln/>
        </p:spPr>
      </p:sp>
      <p:pic>
        <p:nvPicPr>
          <p:cNvPr id="5" name="Image 2" descr=" "/>
          <p:cNvPicPr>
            <a:picLocks noChangeAspect="1"/>
          </p:cNvPicPr>
          <p:nvPr/>
        </p:nvPicPr>
        <p:blipFill>
          <a:blip r:embed="rId7"/>
          <a:stretch>
            <a:fillRect/>
          </a:stretch>
        </p:blipFill>
        <p:spPr>
          <a:xfrm>
            <a:off x="23523340" y="10820400"/>
            <a:ext cx="711289" cy="2590800"/>
          </a:xfrm>
          <a:prstGeom prst="rect">
            <a:avLst/>
          </a:prstGeom>
        </p:spPr>
      </p:pic>
      <p:sp>
        <p:nvSpPr>
          <p:cNvPr id="6" name="Shape 1"/>
          <p:cNvSpPr/>
          <p:nvPr/>
        </p:nvSpPr>
        <p:spPr>
          <a:xfrm>
            <a:off x="6172972" y="1485900"/>
            <a:ext cx="12041105" cy="10744200"/>
          </a:xfrm>
          <a:prstGeom prst="roundRect">
            <a:avLst>
              <a:gd name="adj" fmla="val 11830"/>
            </a:avLst>
          </a:prstGeom>
          <a:noFill/>
          <a:ln/>
        </p:spPr>
      </p:sp>
      <p:sp>
        <p:nvSpPr>
          <p:cNvPr id="7" name="Text 2"/>
          <p:cNvSpPr/>
          <p:nvPr/>
        </p:nvSpPr>
        <p:spPr>
          <a:xfrm>
            <a:off x="6985873" y="2298700"/>
            <a:ext cx="10754011" cy="2751667"/>
          </a:xfrm>
          <a:prstGeom prst="rect">
            <a:avLst/>
          </a:prstGeom>
          <a:noFill/>
          <a:ln/>
        </p:spPr>
        <p:txBody>
          <a:bodyPr wrap="square" lIns="0" tIns="0" rIns="0" bIns="0" rtlCol="0" anchor="t"/>
          <a:lstStyle/>
          <a:p>
            <a:pPr marL="0" indent="0" algn="l">
              <a:buNone/>
            </a:pPr>
            <a:r>
              <a:rPr lang="en-US" sz="8000" dirty="0">
                <a:solidFill>
                  <a:srgbClr val="95736F">
                    <a:alpha val="100000"/>
                  </a:srgbClr>
                </a:solidFill>
                <a:latin typeface="Boogaloo Regular" pitchFamily="34" charset="0"/>
                <a:ea typeface="Boogaloo Regular" pitchFamily="34" charset="-122"/>
                <a:cs typeface="Boogaloo Regular" pitchFamily="34" charset="-120"/>
              </a:rPr>
              <a:t>Thank you for choosing EaTemp</a:t>
            </a:r>
            <a:endParaRPr lang="en-US" sz="8000" dirty="0"/>
          </a:p>
        </p:txBody>
      </p:sp>
      <p:sp>
        <p:nvSpPr>
          <p:cNvPr id="8" name="Text 3"/>
          <p:cNvSpPr/>
          <p:nvPr/>
        </p:nvSpPr>
        <p:spPr>
          <a:xfrm>
            <a:off x="6985873" y="5321300"/>
            <a:ext cx="10550785" cy="36152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We offer free and high-quality slides templates for your presentations. We appreciate you choosing us and hope our templates have been helpful. </a:t>
            </a:r>
            <a:endParaRPr lang="en-US" sz="3200" dirty="0"/>
          </a:p>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As a new website, we rely on your support to grow, so please help us by sharing our site with your friends and colleagues. </a:t>
            </a:r>
            <a:endParaRPr lang="en-US" sz="3200" dirty="0"/>
          </a:p>
        </p:txBody>
      </p:sp>
      <p:sp>
        <p:nvSpPr>
          <p:cNvPr id="9" name="Shape 4"/>
          <p:cNvSpPr/>
          <p:nvPr/>
        </p:nvSpPr>
        <p:spPr>
          <a:xfrm>
            <a:off x="6985873" y="9410700"/>
            <a:ext cx="10326391" cy="2006600"/>
          </a:xfrm>
          <a:prstGeom prst="rect">
            <a:avLst/>
          </a:prstGeom>
          <a:noFill/>
          <a:ln/>
        </p:spPr>
      </p:sp>
      <p:sp>
        <p:nvSpPr>
          <p:cNvPr id="10" name="Shape 5"/>
          <p:cNvSpPr/>
          <p:nvPr/>
        </p:nvSpPr>
        <p:spPr>
          <a:xfrm>
            <a:off x="6985873" y="9410700"/>
            <a:ext cx="3937492" cy="2006600"/>
          </a:xfrm>
          <a:prstGeom prst="rect">
            <a:avLst/>
          </a:prstGeom>
          <a:noFill/>
          <a:ln/>
        </p:spPr>
      </p:sp>
      <p:sp>
        <p:nvSpPr>
          <p:cNvPr id="11" name="Shape 6"/>
          <p:cNvSpPr/>
          <p:nvPr/>
        </p:nvSpPr>
        <p:spPr>
          <a:xfrm>
            <a:off x="6985873" y="9410700"/>
            <a:ext cx="2895962" cy="812800"/>
          </a:xfrm>
          <a:prstGeom prst="rect">
            <a:avLst/>
          </a:prstGeom>
          <a:noFill/>
          <a:ln/>
        </p:spPr>
      </p:sp>
      <p:pic>
        <p:nvPicPr>
          <p:cNvPr id="12" name="Image 3" descr=" "/>
          <p:cNvPicPr>
            <a:picLocks noChangeAspect="1"/>
          </p:cNvPicPr>
          <p:nvPr/>
        </p:nvPicPr>
        <p:blipFill>
          <a:blip r:embed="rId8"/>
          <a:stretch>
            <a:fillRect/>
          </a:stretch>
        </p:blipFill>
        <p:spPr>
          <a:xfrm>
            <a:off x="6985873" y="9410700"/>
            <a:ext cx="812902" cy="812800"/>
          </a:xfrm>
          <a:prstGeom prst="rect">
            <a:avLst/>
          </a:prstGeom>
        </p:spPr>
      </p:pic>
      <p:pic>
        <p:nvPicPr>
          <p:cNvPr id="13" name="Image 4" descr=" "/>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7282244" y="9707042"/>
            <a:ext cx="220161" cy="220142"/>
          </a:xfrm>
          <a:prstGeom prst="rect">
            <a:avLst/>
          </a:prstGeom>
        </p:spPr>
      </p:pic>
      <p:pic>
        <p:nvPicPr>
          <p:cNvPr id="14" name="Image 5" descr=" "/>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7080976" y="9505280"/>
            <a:ext cx="622695" cy="623664"/>
          </a:xfrm>
          <a:prstGeom prst="rect">
            <a:avLst/>
          </a:prstGeom>
        </p:spPr>
      </p:pic>
      <p:sp>
        <p:nvSpPr>
          <p:cNvPr id="15" name="Text 7"/>
          <p:cNvSpPr/>
          <p:nvPr/>
        </p:nvSpPr>
        <p:spPr>
          <a:xfrm>
            <a:off x="8002000" y="9569450"/>
            <a:ext cx="2015319" cy="630767"/>
          </a:xfrm>
          <a:prstGeom prst="rect">
            <a:avLst/>
          </a:prstGeom>
          <a:noFill/>
          <a:ln/>
        </p:spPr>
        <p:txBody>
          <a:bodyPr wrap="square" lIns="0" tIns="0" rIns="0" bIns="0" rtlCol="0" anchor="t"/>
          <a:lstStyle/>
          <a:p>
            <a:pPr marL="0" indent="0" algn="l">
              <a:spcAft>
                <a:spcPts val="4000"/>
              </a:spcAft>
              <a:buNone/>
            </a:pPr>
            <a:r>
              <a:rPr lang="en-US" sz="3200" u="sng" dirty="0">
                <a:solidFill>
                  <a:srgbClr val="000000">
                    <a:alpha val="100000"/>
                  </a:srgbClr>
                </a:solidFill>
                <a:latin typeface="Montserrat Regular" pitchFamily="34" charset="0"/>
                <a:ea typeface="Montserrat Regular" pitchFamily="34" charset="-122"/>
                <a:cs typeface="Montserrat Regular" pitchFamily="34" charset="-120"/>
                <a:hlinkClick r:id="rId13" tooltip="Open https://www.instagram.com/eatemp._/">
                  <a:extLst>
                    <a:ext uri="{A12FA001-AC4F-418D-AE19-62706E023703}">
                      <ahyp:hlinkClr xmlns:ahyp="http://schemas.microsoft.com/office/drawing/2018/hyperlinkcolor" xmlns="" val="tx"/>
                    </a:ext>
                  </a:extLst>
                </a:hlinkClick>
              </a:rPr>
              <a:t>eatemp._</a:t>
            </a:r>
            <a:endParaRPr lang="en-US" sz="3200" dirty="0"/>
          </a:p>
        </p:txBody>
      </p:sp>
      <p:sp>
        <p:nvSpPr>
          <p:cNvPr id="16" name="Shape 8"/>
          <p:cNvSpPr/>
          <p:nvPr/>
        </p:nvSpPr>
        <p:spPr>
          <a:xfrm>
            <a:off x="6985873" y="10604500"/>
            <a:ext cx="3937492" cy="812800"/>
          </a:xfrm>
          <a:prstGeom prst="rect">
            <a:avLst/>
          </a:prstGeom>
          <a:noFill/>
          <a:ln/>
        </p:spPr>
      </p:sp>
      <p:pic>
        <p:nvPicPr>
          <p:cNvPr id="17" name="Image 6" descr=" "/>
          <p:cNvPicPr>
            <a:picLocks noChangeAspect="1"/>
          </p:cNvPicPr>
          <p:nvPr/>
        </p:nvPicPr>
        <p:blipFill>
          <a:blip r:embed="rId8"/>
          <a:stretch>
            <a:fillRect/>
          </a:stretch>
        </p:blipFill>
        <p:spPr>
          <a:xfrm>
            <a:off x="6985873" y="10604500"/>
            <a:ext cx="812902" cy="812800"/>
          </a:xfrm>
          <a:prstGeom prst="rect">
            <a:avLst/>
          </a:prstGeom>
        </p:spPr>
      </p:pic>
      <p:pic>
        <p:nvPicPr>
          <p:cNvPr id="18" name="Image 7" descr=" "/>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7053615" y="10672242"/>
            <a:ext cx="677418" cy="677342"/>
          </a:xfrm>
          <a:prstGeom prst="rect">
            <a:avLst/>
          </a:prstGeom>
        </p:spPr>
      </p:pic>
      <p:sp>
        <p:nvSpPr>
          <p:cNvPr id="19" name="Text 9"/>
          <p:cNvSpPr/>
          <p:nvPr/>
        </p:nvSpPr>
        <p:spPr>
          <a:xfrm>
            <a:off x="8002000" y="10763250"/>
            <a:ext cx="3056849" cy="630767"/>
          </a:xfrm>
          <a:prstGeom prst="rect">
            <a:avLst/>
          </a:prstGeom>
          <a:noFill/>
          <a:ln/>
        </p:spPr>
        <p:txBody>
          <a:bodyPr wrap="square" lIns="0" tIns="0" rIns="0" bIns="0" rtlCol="0" anchor="t"/>
          <a:lstStyle/>
          <a:p>
            <a:pPr marL="0" indent="0" algn="l">
              <a:spcAft>
                <a:spcPts val="4000"/>
              </a:spcAft>
              <a:buNone/>
            </a:pPr>
            <a:r>
              <a:rPr lang="en-US" sz="3200" u="sng" dirty="0">
                <a:solidFill>
                  <a:srgbClr val="000000">
                    <a:alpha val="100000"/>
                  </a:srgbClr>
                </a:solidFill>
                <a:latin typeface="Montserrat Regular" pitchFamily="34" charset="0"/>
                <a:ea typeface="Montserrat Regular" pitchFamily="34" charset="-122"/>
                <a:cs typeface="Montserrat Regular" pitchFamily="34" charset="-120"/>
                <a:hlinkClick r:id="rId16" tooltip="Open https://www.pinterest.com/eatempofficial/">
                  <a:extLst>
                    <a:ext uri="{A12FA001-AC4F-418D-AE19-62706E023703}">
                      <ahyp:hlinkClr xmlns:ahyp="http://schemas.microsoft.com/office/drawing/2018/hyperlinkcolor" xmlns="" val="tx"/>
                    </a:ext>
                  </a:extLst>
                </a:hlinkClick>
              </a:rPr>
              <a:t>eatempofficial</a:t>
            </a:r>
            <a:endParaRPr lang="en-US" sz="3200" dirty="0"/>
          </a:p>
        </p:txBody>
      </p:sp>
      <p:sp>
        <p:nvSpPr>
          <p:cNvPr id="20" name="Shape 10"/>
          <p:cNvSpPr/>
          <p:nvPr/>
        </p:nvSpPr>
        <p:spPr>
          <a:xfrm>
            <a:off x="12879410" y="9410700"/>
            <a:ext cx="4432854" cy="2006600"/>
          </a:xfrm>
          <a:prstGeom prst="rect">
            <a:avLst/>
          </a:prstGeom>
          <a:noFill/>
          <a:ln/>
        </p:spPr>
      </p:sp>
      <p:sp>
        <p:nvSpPr>
          <p:cNvPr id="21" name="Shape 11"/>
          <p:cNvSpPr/>
          <p:nvPr/>
        </p:nvSpPr>
        <p:spPr>
          <a:xfrm>
            <a:off x="12879410" y="9410700"/>
            <a:ext cx="3035679" cy="812800"/>
          </a:xfrm>
          <a:prstGeom prst="rect">
            <a:avLst/>
          </a:prstGeom>
          <a:noFill/>
          <a:ln/>
        </p:spPr>
      </p:sp>
      <p:pic>
        <p:nvPicPr>
          <p:cNvPr id="22" name="Image 8" descr=" "/>
          <p:cNvPicPr>
            <a:picLocks noChangeAspect="1"/>
          </p:cNvPicPr>
          <p:nvPr/>
        </p:nvPicPr>
        <p:blipFill>
          <a:blip r:embed="rId8"/>
          <a:stretch>
            <a:fillRect/>
          </a:stretch>
        </p:blipFill>
        <p:spPr>
          <a:xfrm>
            <a:off x="12879410" y="9410700"/>
            <a:ext cx="812902" cy="812800"/>
          </a:xfrm>
          <a:prstGeom prst="rect">
            <a:avLst/>
          </a:prstGeom>
        </p:spPr>
      </p:pic>
      <p:pic>
        <p:nvPicPr>
          <p:cNvPr id="23" name="Image 9" descr=" "/>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12947152" y="9580042"/>
            <a:ext cx="677418" cy="474142"/>
          </a:xfrm>
          <a:prstGeom prst="rect">
            <a:avLst/>
          </a:prstGeom>
        </p:spPr>
      </p:pic>
      <p:sp>
        <p:nvSpPr>
          <p:cNvPr id="24" name="Text 12"/>
          <p:cNvSpPr/>
          <p:nvPr/>
        </p:nvSpPr>
        <p:spPr>
          <a:xfrm>
            <a:off x="13895537" y="9569450"/>
            <a:ext cx="2155036" cy="630767"/>
          </a:xfrm>
          <a:prstGeom prst="rect">
            <a:avLst/>
          </a:prstGeom>
          <a:noFill/>
          <a:ln/>
        </p:spPr>
        <p:txBody>
          <a:bodyPr wrap="square" lIns="0" tIns="0" rIns="0" bIns="0" rtlCol="0" anchor="t"/>
          <a:lstStyle/>
          <a:p>
            <a:pPr marL="0" indent="0" algn="l">
              <a:spcAft>
                <a:spcPts val="4000"/>
              </a:spcAft>
              <a:buNone/>
            </a:pPr>
            <a:r>
              <a:rPr lang="en-US" sz="3200" u="sng" dirty="0">
                <a:solidFill>
                  <a:srgbClr val="000000">
                    <a:alpha val="100000"/>
                  </a:srgbClr>
                </a:solidFill>
                <a:latin typeface="Montserrat Regular" pitchFamily="34" charset="0"/>
                <a:ea typeface="Montserrat Regular" pitchFamily="34" charset="-122"/>
                <a:cs typeface="Montserrat Regular" pitchFamily="34" charset="-120"/>
                <a:hlinkClick r:id="rId19" tooltip="Open https://www.youtube.com/@eatemp">
                  <a:extLst>
                    <a:ext uri="{A12FA001-AC4F-418D-AE19-62706E023703}">
                      <ahyp:hlinkClr xmlns:ahyp="http://schemas.microsoft.com/office/drawing/2018/hyperlinkcolor" xmlns="" val="tx"/>
                    </a:ext>
                  </a:extLst>
                </a:hlinkClick>
              </a:rPr>
              <a:t>@eatemp</a:t>
            </a:r>
            <a:endParaRPr lang="en-US" sz="3200" dirty="0"/>
          </a:p>
        </p:txBody>
      </p:sp>
      <p:sp>
        <p:nvSpPr>
          <p:cNvPr id="25" name="Shape 13"/>
          <p:cNvSpPr/>
          <p:nvPr/>
        </p:nvSpPr>
        <p:spPr>
          <a:xfrm>
            <a:off x="12879410" y="10604500"/>
            <a:ext cx="4432854" cy="812800"/>
          </a:xfrm>
          <a:prstGeom prst="rect">
            <a:avLst/>
          </a:prstGeom>
          <a:noFill/>
          <a:ln/>
        </p:spPr>
      </p:sp>
      <p:pic>
        <p:nvPicPr>
          <p:cNvPr id="26" name="Image 10" descr=" "/>
          <p:cNvPicPr>
            <a:picLocks noChangeAspect="1"/>
          </p:cNvPicPr>
          <p:nvPr/>
        </p:nvPicPr>
        <p:blipFill>
          <a:blip r:embed="rId8"/>
          <a:stretch>
            <a:fillRect/>
          </a:stretch>
        </p:blipFill>
        <p:spPr>
          <a:xfrm>
            <a:off x="12879410" y="10604500"/>
            <a:ext cx="812902" cy="812800"/>
          </a:xfrm>
          <a:prstGeom prst="rect">
            <a:avLst/>
          </a:prstGeom>
        </p:spPr>
      </p:pic>
      <p:pic>
        <p:nvPicPr>
          <p:cNvPr id="27" name="Image 11" descr=" "/>
          <p:cNvPicPr>
            <a:picLocks noChangeAspect="1"/>
          </p:cNvPicPr>
          <p:nvPr/>
        </p:nvPicPr>
        <p:blipFill>
          <a:blip r:embed="rId20">
            <a:extLst>
              <a:ext uri="{96DAC541-7B7A-43D3-8B79-37D633B846F1}">
                <asvg:svgBlip xmlns:asvg="http://schemas.microsoft.com/office/drawing/2016/SVG/main" xmlns="" r:embed="rId22"/>
              </a:ext>
            </a:extLst>
          </a:blip>
          <a:stretch>
            <a:fillRect/>
          </a:stretch>
        </p:blipFill>
        <p:spPr>
          <a:xfrm>
            <a:off x="13020313" y="10706100"/>
            <a:ext cx="531096" cy="609600"/>
          </a:xfrm>
          <a:prstGeom prst="rect">
            <a:avLst/>
          </a:prstGeom>
        </p:spPr>
      </p:pic>
      <p:sp>
        <p:nvSpPr>
          <p:cNvPr id="28" name="Text 14"/>
          <p:cNvSpPr/>
          <p:nvPr/>
        </p:nvSpPr>
        <p:spPr>
          <a:xfrm>
            <a:off x="13895537" y="10763250"/>
            <a:ext cx="3552211" cy="630767"/>
          </a:xfrm>
          <a:prstGeom prst="rect">
            <a:avLst/>
          </a:prstGeom>
          <a:noFill/>
          <a:ln/>
        </p:spPr>
        <p:txBody>
          <a:bodyPr wrap="square" lIns="0" tIns="0" rIns="0" bIns="0" rtlCol="0" anchor="t"/>
          <a:lstStyle/>
          <a:p>
            <a:pPr marL="0" indent="0" algn="l">
              <a:spcAft>
                <a:spcPts val="4000"/>
              </a:spcAft>
              <a:buNone/>
            </a:pPr>
            <a:r>
              <a:rPr lang="en-US" sz="3200" u="sng" dirty="0">
                <a:solidFill>
                  <a:srgbClr val="000000">
                    <a:alpha val="100000"/>
                  </a:srgbClr>
                </a:solidFill>
                <a:latin typeface="Montserrat Regular" pitchFamily="34" charset="0"/>
                <a:ea typeface="Montserrat Regular" pitchFamily="34" charset="-122"/>
                <a:cs typeface="Montserrat Regular" pitchFamily="34" charset="-120"/>
                <a:hlinkClick r:id="rId23" tooltip="Open https://www.tiktok.com/@eatemp.official">
                  <a:extLst>
                    <a:ext uri="{A12FA001-AC4F-418D-AE19-62706E023703}">
                      <ahyp:hlinkClr xmlns:ahyp="http://schemas.microsoft.com/office/drawing/2018/hyperlinkcolor" xmlns="" val="tx"/>
                    </a:ext>
                  </a:extLst>
                </a:hlinkClick>
              </a:rPr>
              <a:t>@eatemp.official</a:t>
            </a:r>
            <a:endParaRPr lang="en-US" sz="3200" dirty="0"/>
          </a:p>
        </p:txBody>
      </p:sp>
      <p:pic>
        <p:nvPicPr>
          <p:cNvPr id="29" name="Image 12" descr=" "/>
          <p:cNvPicPr>
            <a:picLocks noChangeAspect="1"/>
          </p:cNvPicPr>
          <p:nvPr/>
        </p:nvPicPr>
        <p:blipFill>
          <a:blip r:embed="rId24">
            <a:extLst>
              <a:ext uri="{96DAC541-7B7A-43D3-8B79-37D633B846F1}">
                <asvg:svgBlip xmlns:asvg="http://schemas.microsoft.com/office/drawing/2016/SVG/main" xmlns="" r:embed="rId25"/>
              </a:ext>
            </a:extLst>
          </a:blip>
          <a:stretch>
            <a:fillRect/>
          </a:stretch>
        </p:blipFill>
        <p:spPr>
          <a:xfrm>
            <a:off x="16524765" y="6985000"/>
            <a:ext cx="7862283" cy="5969819"/>
          </a:xfrm>
          <a:prstGeom prst="rect">
            <a:avLst/>
          </a:prstGeom>
        </p:spPr>
      </p:pic>
      <p:pic>
        <p:nvPicPr>
          <p:cNvPr id="30" name="Image 13" descr=" "/>
          <p:cNvPicPr>
            <a:picLocks noChangeAspect="1"/>
          </p:cNvPicPr>
          <p:nvPr/>
        </p:nvPicPr>
        <p:blipFill>
          <a:blip r:embed="rId26">
            <a:extLst>
              <a:ext uri="{96DAC541-7B7A-43D3-8B79-37D633B846F1}">
                <asvg:svgBlip xmlns:asvg="http://schemas.microsoft.com/office/drawing/2016/SVG/main" xmlns="" r:embed="rId27"/>
              </a:ext>
            </a:extLst>
          </a:blip>
          <a:stretch>
            <a:fillRect/>
          </a:stretch>
        </p:blipFill>
        <p:spPr>
          <a:xfrm>
            <a:off x="927216" y="2374900"/>
            <a:ext cx="5194949" cy="1032567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7E5C8"/>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903" y="767"/>
            <a:ext cx="22667431" cy="13220376"/>
          </a:xfrm>
          <a:prstGeom prst="rect">
            <a:avLst/>
          </a:prstGeom>
        </p:spPr>
      </p:pic>
      <p:pic>
        <p:nvPicPr>
          <p:cNvPr id="3" name="Image 1" descr=" "/>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16524765" y="2247900"/>
            <a:ext cx="7862283" cy="10969148"/>
          </a:xfrm>
          <a:prstGeom prst="rect">
            <a:avLst/>
          </a:prstGeom>
        </p:spPr>
      </p:pic>
      <p:sp>
        <p:nvSpPr>
          <p:cNvPr id="4" name="Text 0"/>
          <p:cNvSpPr/>
          <p:nvPr/>
        </p:nvSpPr>
        <p:spPr>
          <a:xfrm>
            <a:off x="1308264" y="1320800"/>
            <a:ext cx="14517914" cy="2472267"/>
          </a:xfrm>
          <a:prstGeom prst="rect">
            <a:avLst/>
          </a:prstGeom>
          <a:noFill/>
          <a:ln/>
        </p:spPr>
        <p:txBody>
          <a:bodyPr wrap="square" lIns="0" tIns="0" rIns="0" bIns="0" rtlCol="0" anchor="t"/>
          <a:lstStyle/>
          <a:p>
            <a:pPr marL="0" indent="0" algn="l">
              <a:buNone/>
            </a:pPr>
            <a:r>
              <a:rPr lang="en-US" sz="12800" dirty="0">
                <a:solidFill>
                  <a:srgbClr val="95736F">
                    <a:alpha val="100000"/>
                  </a:srgbClr>
                </a:solidFill>
                <a:latin typeface="Boogaloo Regular" pitchFamily="34" charset="0"/>
                <a:ea typeface="Boogaloo Regular" pitchFamily="34" charset="-122"/>
                <a:cs typeface="Boogaloo Regular" pitchFamily="34" charset="-120"/>
              </a:rPr>
              <a:t>Table of Contents</a:t>
            </a:r>
            <a:endParaRPr lang="en-US" sz="12800" dirty="0"/>
          </a:p>
        </p:txBody>
      </p:sp>
      <p:sp>
        <p:nvSpPr>
          <p:cNvPr id="5" name="Shape 1"/>
          <p:cNvSpPr/>
          <p:nvPr/>
        </p:nvSpPr>
        <p:spPr>
          <a:xfrm>
            <a:off x="1308264" y="4051300"/>
            <a:ext cx="7316114" cy="1625600"/>
          </a:xfrm>
          <a:prstGeom prst="rect">
            <a:avLst/>
          </a:prstGeom>
          <a:noFill/>
          <a:ln/>
        </p:spPr>
      </p:sp>
      <p:pic>
        <p:nvPicPr>
          <p:cNvPr id="6" name="Image 2" descr=" "/>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900209" y="3632780"/>
            <a:ext cx="2435672" cy="1769563"/>
          </a:xfrm>
          <a:prstGeom prst="rect">
            <a:avLst/>
          </a:prstGeom>
        </p:spPr>
      </p:pic>
      <p:sp>
        <p:nvSpPr>
          <p:cNvPr id="7" name="Shape 2"/>
          <p:cNvSpPr/>
          <p:nvPr/>
        </p:nvSpPr>
        <p:spPr>
          <a:xfrm>
            <a:off x="1308264" y="4051300"/>
            <a:ext cx="1625803" cy="1625600"/>
          </a:xfrm>
          <a:prstGeom prst="roundRect">
            <a:avLst>
              <a:gd name="adj" fmla="val 781313"/>
            </a:avLst>
          </a:prstGeom>
          <a:noFill/>
          <a:ln/>
        </p:spPr>
      </p:sp>
      <p:sp>
        <p:nvSpPr>
          <p:cNvPr id="8" name="Text 3"/>
          <p:cNvSpPr/>
          <p:nvPr/>
        </p:nvSpPr>
        <p:spPr>
          <a:xfrm>
            <a:off x="1721065" y="4400550"/>
            <a:ext cx="800200" cy="927100"/>
          </a:xfrm>
          <a:prstGeom prst="rect">
            <a:avLst/>
          </a:prstGeom>
          <a:noFill/>
          <a:ln/>
        </p:spPr>
        <p:txBody>
          <a:bodyPr wrap="square" lIns="0" tIns="0" rIns="0" bIns="0" rtlCol="0" anchor="ctr"/>
          <a:lstStyle/>
          <a:p>
            <a:pPr marL="0" indent="0" algn="ctr">
              <a:buNone/>
            </a:pPr>
            <a:r>
              <a:rPr lang="en-US" sz="4800" dirty="0">
                <a:solidFill>
                  <a:srgbClr val="FFFFFF">
                    <a:alpha val="100000"/>
                  </a:srgbClr>
                </a:solidFill>
                <a:latin typeface="Boogaloo Regular" pitchFamily="34" charset="0"/>
                <a:ea typeface="Boogaloo Regular" pitchFamily="34" charset="-122"/>
                <a:cs typeface="Boogaloo Regular" pitchFamily="34" charset="-120"/>
              </a:rPr>
              <a:t>01</a:t>
            </a:r>
            <a:endParaRPr lang="en-US" sz="4800" dirty="0"/>
          </a:p>
        </p:txBody>
      </p:sp>
      <p:sp>
        <p:nvSpPr>
          <p:cNvPr id="9" name="Shape 4"/>
          <p:cNvSpPr/>
          <p:nvPr/>
        </p:nvSpPr>
        <p:spPr>
          <a:xfrm>
            <a:off x="3137292" y="4203700"/>
            <a:ext cx="5487086" cy="1320800"/>
          </a:xfrm>
          <a:prstGeom prst="rect">
            <a:avLst/>
          </a:prstGeom>
          <a:noFill/>
          <a:ln/>
        </p:spPr>
      </p:sp>
      <p:sp>
        <p:nvSpPr>
          <p:cNvPr id="10" name="Text 5"/>
          <p:cNvSpPr/>
          <p:nvPr/>
        </p:nvSpPr>
        <p:spPr>
          <a:xfrm>
            <a:off x="3137292" y="4203700"/>
            <a:ext cx="5690311"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Introduction</a:t>
            </a:r>
            <a:endParaRPr lang="en-US" sz="4800" dirty="0"/>
          </a:p>
        </p:txBody>
      </p:sp>
      <p:sp>
        <p:nvSpPr>
          <p:cNvPr id="11" name="Text 6"/>
          <p:cNvSpPr/>
          <p:nvPr/>
        </p:nvSpPr>
        <p:spPr>
          <a:xfrm>
            <a:off x="3137292" y="5029200"/>
            <a:ext cx="5622569" cy="630767"/>
          </a:xfrm>
          <a:prstGeom prst="rect">
            <a:avLst/>
          </a:prstGeom>
          <a:noFill/>
          <a:ln/>
        </p:spPr>
        <p:txBody>
          <a:bodyPr wrap="square" lIns="0" tIns="0" rIns="0" bIns="0" rtlCol="0" anchor="t"/>
          <a:lstStyle/>
          <a:p>
            <a:pPr marL="0" indent="0" algn="l">
              <a:spcAft>
                <a:spcPts val="4000"/>
              </a:spcAft>
              <a:buNone/>
            </a:pPr>
            <a:r>
              <a:rPr lang="en-US" sz="3200" dirty="0">
                <a:solidFill>
                  <a:srgbClr val="4D4D4D">
                    <a:alpha val="100000"/>
                  </a:srgbClr>
                </a:solidFill>
                <a:latin typeface="Montserrat Regular" pitchFamily="34" charset="0"/>
                <a:ea typeface="Montserrat Regular" pitchFamily="34" charset="-122"/>
                <a:cs typeface="Montserrat Regular" pitchFamily="34" charset="-120"/>
              </a:rPr>
              <a:t>The Extraordinary Realm</a:t>
            </a:r>
            <a:endParaRPr lang="en-US" sz="3200" dirty="0"/>
          </a:p>
        </p:txBody>
      </p:sp>
      <p:sp>
        <p:nvSpPr>
          <p:cNvPr id="12" name="Shape 7"/>
          <p:cNvSpPr/>
          <p:nvPr/>
        </p:nvSpPr>
        <p:spPr>
          <a:xfrm>
            <a:off x="9640505" y="4051300"/>
            <a:ext cx="7316114" cy="1625600"/>
          </a:xfrm>
          <a:prstGeom prst="rect">
            <a:avLst/>
          </a:prstGeom>
          <a:noFill/>
          <a:ln/>
        </p:spPr>
      </p:sp>
      <p:pic>
        <p:nvPicPr>
          <p:cNvPr id="13" name="Image 3" descr=" "/>
          <p:cNvPicPr>
            <a:picLocks noChangeAspect="1"/>
          </p:cNvPicPr>
          <p:nvPr/>
        </p:nvPicPr>
        <p:blipFill>
          <a:blip r:embed="rId7">
            <a:extLst>
              <a:ext uri="{96DAC541-7B7A-43D3-8B79-37D633B846F1}">
                <asvg:svgBlip xmlns:asvg="http://schemas.microsoft.com/office/drawing/2016/SVG/main" xmlns="" r:embed="rId9"/>
              </a:ext>
            </a:extLst>
          </a:blip>
          <a:stretch>
            <a:fillRect/>
          </a:stretch>
        </p:blipFill>
        <p:spPr>
          <a:xfrm>
            <a:off x="9232450" y="3632780"/>
            <a:ext cx="2435672" cy="1769563"/>
          </a:xfrm>
          <a:prstGeom prst="rect">
            <a:avLst/>
          </a:prstGeom>
        </p:spPr>
      </p:pic>
      <p:sp>
        <p:nvSpPr>
          <p:cNvPr id="14" name="Shape 8"/>
          <p:cNvSpPr/>
          <p:nvPr/>
        </p:nvSpPr>
        <p:spPr>
          <a:xfrm>
            <a:off x="9640505" y="4051300"/>
            <a:ext cx="1625803" cy="1625600"/>
          </a:xfrm>
          <a:prstGeom prst="roundRect">
            <a:avLst>
              <a:gd name="adj" fmla="val 781313"/>
            </a:avLst>
          </a:prstGeom>
          <a:noFill/>
          <a:ln/>
        </p:spPr>
      </p:sp>
      <p:sp>
        <p:nvSpPr>
          <p:cNvPr id="15" name="Text 9"/>
          <p:cNvSpPr/>
          <p:nvPr/>
        </p:nvSpPr>
        <p:spPr>
          <a:xfrm>
            <a:off x="10053307" y="4400550"/>
            <a:ext cx="800200" cy="927100"/>
          </a:xfrm>
          <a:prstGeom prst="rect">
            <a:avLst/>
          </a:prstGeom>
          <a:noFill/>
          <a:ln/>
        </p:spPr>
        <p:txBody>
          <a:bodyPr wrap="square" lIns="0" tIns="0" rIns="0" bIns="0" rtlCol="0" anchor="ctr"/>
          <a:lstStyle/>
          <a:p>
            <a:pPr marL="0" indent="0" algn="ctr">
              <a:buNone/>
            </a:pPr>
            <a:r>
              <a:rPr lang="en-US" sz="4800" dirty="0">
                <a:solidFill>
                  <a:srgbClr val="FFFFFF">
                    <a:alpha val="100000"/>
                  </a:srgbClr>
                </a:solidFill>
                <a:latin typeface="Boogaloo Regular" pitchFamily="34" charset="0"/>
                <a:ea typeface="Boogaloo Regular" pitchFamily="34" charset="-122"/>
                <a:cs typeface="Boogaloo Regular" pitchFamily="34" charset="-120"/>
              </a:rPr>
              <a:t>02</a:t>
            </a:r>
            <a:endParaRPr lang="en-US" sz="4800" dirty="0"/>
          </a:p>
        </p:txBody>
      </p:sp>
      <p:sp>
        <p:nvSpPr>
          <p:cNvPr id="16" name="Shape 10"/>
          <p:cNvSpPr/>
          <p:nvPr/>
        </p:nvSpPr>
        <p:spPr>
          <a:xfrm>
            <a:off x="11469534" y="4203700"/>
            <a:ext cx="5487086" cy="1320800"/>
          </a:xfrm>
          <a:prstGeom prst="rect">
            <a:avLst/>
          </a:prstGeom>
          <a:noFill/>
          <a:ln/>
        </p:spPr>
      </p:sp>
      <p:sp>
        <p:nvSpPr>
          <p:cNvPr id="17" name="Text 11"/>
          <p:cNvSpPr/>
          <p:nvPr/>
        </p:nvSpPr>
        <p:spPr>
          <a:xfrm>
            <a:off x="11469534" y="4203700"/>
            <a:ext cx="5690311"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Encounters</a:t>
            </a:r>
            <a:endParaRPr lang="en-US" sz="4800" dirty="0"/>
          </a:p>
        </p:txBody>
      </p:sp>
      <p:sp>
        <p:nvSpPr>
          <p:cNvPr id="18" name="Text 12"/>
          <p:cNvSpPr/>
          <p:nvPr/>
        </p:nvSpPr>
        <p:spPr>
          <a:xfrm>
            <a:off x="11469534" y="5029200"/>
            <a:ext cx="5622569" cy="630767"/>
          </a:xfrm>
          <a:prstGeom prst="rect">
            <a:avLst/>
          </a:prstGeom>
          <a:noFill/>
          <a:ln/>
        </p:spPr>
        <p:txBody>
          <a:bodyPr wrap="square" lIns="0" tIns="0" rIns="0" bIns="0" rtlCol="0" anchor="t"/>
          <a:lstStyle/>
          <a:p>
            <a:pPr marL="0" indent="0" algn="l">
              <a:spcAft>
                <a:spcPts val="4000"/>
              </a:spcAft>
              <a:buNone/>
            </a:pPr>
            <a:r>
              <a:rPr lang="en-US" sz="3200" dirty="0">
                <a:solidFill>
                  <a:srgbClr val="4D4D4D">
                    <a:alpha val="100000"/>
                  </a:srgbClr>
                </a:solidFill>
                <a:latin typeface="Montserrat Regular" pitchFamily="34" charset="0"/>
                <a:ea typeface="Montserrat Regular" pitchFamily="34" charset="-122"/>
                <a:cs typeface="Montserrat Regular" pitchFamily="34" charset="-120"/>
              </a:rPr>
              <a:t>Unicorn Sightings</a:t>
            </a:r>
            <a:endParaRPr lang="en-US" sz="3200" dirty="0"/>
          </a:p>
        </p:txBody>
      </p:sp>
      <p:sp>
        <p:nvSpPr>
          <p:cNvPr id="19" name="Shape 13"/>
          <p:cNvSpPr/>
          <p:nvPr/>
        </p:nvSpPr>
        <p:spPr>
          <a:xfrm>
            <a:off x="1308264" y="7035800"/>
            <a:ext cx="7316114" cy="1625600"/>
          </a:xfrm>
          <a:prstGeom prst="rect">
            <a:avLst/>
          </a:prstGeom>
          <a:noFill/>
          <a:ln/>
        </p:spPr>
      </p:sp>
      <p:pic>
        <p:nvPicPr>
          <p:cNvPr id="20" name="Image 4" descr=" "/>
          <p:cNvPicPr>
            <a:picLocks noChangeAspect="1"/>
          </p:cNvPicPr>
          <p:nvPr/>
        </p:nvPicPr>
        <p:blipFill>
          <a:blip r:embed="rId7">
            <a:extLst>
              <a:ext uri="{96DAC541-7B7A-43D3-8B79-37D633B846F1}">
                <asvg:svgBlip xmlns:asvg="http://schemas.microsoft.com/office/drawing/2016/SVG/main" xmlns="" r:embed="rId10"/>
              </a:ext>
            </a:extLst>
          </a:blip>
          <a:stretch>
            <a:fillRect/>
          </a:stretch>
        </p:blipFill>
        <p:spPr>
          <a:xfrm>
            <a:off x="900209" y="6617280"/>
            <a:ext cx="2435672" cy="1769563"/>
          </a:xfrm>
          <a:prstGeom prst="rect">
            <a:avLst/>
          </a:prstGeom>
        </p:spPr>
      </p:pic>
      <p:sp>
        <p:nvSpPr>
          <p:cNvPr id="21" name="Shape 14"/>
          <p:cNvSpPr/>
          <p:nvPr/>
        </p:nvSpPr>
        <p:spPr>
          <a:xfrm>
            <a:off x="1308264" y="7035800"/>
            <a:ext cx="1625803" cy="1625600"/>
          </a:xfrm>
          <a:prstGeom prst="roundRect">
            <a:avLst>
              <a:gd name="adj" fmla="val 781313"/>
            </a:avLst>
          </a:prstGeom>
          <a:noFill/>
          <a:ln/>
        </p:spPr>
      </p:sp>
      <p:sp>
        <p:nvSpPr>
          <p:cNvPr id="22" name="Text 15"/>
          <p:cNvSpPr/>
          <p:nvPr/>
        </p:nvSpPr>
        <p:spPr>
          <a:xfrm>
            <a:off x="1721065" y="7385050"/>
            <a:ext cx="800200" cy="927100"/>
          </a:xfrm>
          <a:prstGeom prst="rect">
            <a:avLst/>
          </a:prstGeom>
          <a:noFill/>
          <a:ln/>
        </p:spPr>
        <p:txBody>
          <a:bodyPr wrap="square" lIns="0" tIns="0" rIns="0" bIns="0" rtlCol="0" anchor="ctr"/>
          <a:lstStyle/>
          <a:p>
            <a:pPr marL="0" indent="0" algn="ctr">
              <a:buNone/>
            </a:pPr>
            <a:r>
              <a:rPr lang="en-US" sz="4800" dirty="0">
                <a:solidFill>
                  <a:srgbClr val="FFFFFF">
                    <a:alpha val="100000"/>
                  </a:srgbClr>
                </a:solidFill>
                <a:latin typeface="Boogaloo Regular" pitchFamily="34" charset="0"/>
                <a:ea typeface="Boogaloo Regular" pitchFamily="34" charset="-122"/>
                <a:cs typeface="Boogaloo Regular" pitchFamily="34" charset="-120"/>
              </a:rPr>
              <a:t>03</a:t>
            </a:r>
            <a:endParaRPr lang="en-US" sz="4800" dirty="0"/>
          </a:p>
        </p:txBody>
      </p:sp>
      <p:sp>
        <p:nvSpPr>
          <p:cNvPr id="23" name="Shape 16"/>
          <p:cNvSpPr/>
          <p:nvPr/>
        </p:nvSpPr>
        <p:spPr>
          <a:xfrm>
            <a:off x="3137292" y="7188200"/>
            <a:ext cx="5487086" cy="1320800"/>
          </a:xfrm>
          <a:prstGeom prst="rect">
            <a:avLst/>
          </a:prstGeom>
          <a:noFill/>
          <a:ln/>
        </p:spPr>
      </p:sp>
      <p:sp>
        <p:nvSpPr>
          <p:cNvPr id="24" name="Text 17"/>
          <p:cNvSpPr/>
          <p:nvPr/>
        </p:nvSpPr>
        <p:spPr>
          <a:xfrm>
            <a:off x="3137292" y="7188200"/>
            <a:ext cx="5690311"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Wonders</a:t>
            </a:r>
            <a:endParaRPr lang="en-US" sz="4800" dirty="0"/>
          </a:p>
        </p:txBody>
      </p:sp>
      <p:sp>
        <p:nvSpPr>
          <p:cNvPr id="25" name="Text 18"/>
          <p:cNvSpPr/>
          <p:nvPr/>
        </p:nvSpPr>
        <p:spPr>
          <a:xfrm>
            <a:off x="3137292" y="8013700"/>
            <a:ext cx="5622569" cy="630767"/>
          </a:xfrm>
          <a:prstGeom prst="rect">
            <a:avLst/>
          </a:prstGeom>
          <a:noFill/>
          <a:ln/>
        </p:spPr>
        <p:txBody>
          <a:bodyPr wrap="square" lIns="0" tIns="0" rIns="0" bIns="0" rtlCol="0" anchor="t"/>
          <a:lstStyle/>
          <a:p>
            <a:pPr marL="0" indent="0" algn="l">
              <a:spcAft>
                <a:spcPts val="4000"/>
              </a:spcAft>
              <a:buNone/>
            </a:pPr>
            <a:r>
              <a:rPr lang="en-US" sz="3200" dirty="0">
                <a:solidFill>
                  <a:srgbClr val="4D4D4D">
                    <a:alpha val="100000"/>
                  </a:srgbClr>
                </a:solidFill>
                <a:latin typeface="Montserrat Regular" pitchFamily="34" charset="0"/>
                <a:ea typeface="Montserrat Regular" pitchFamily="34" charset="-122"/>
                <a:cs typeface="Montserrat Regular" pitchFamily="34" charset="-120"/>
              </a:rPr>
              <a:t>Wishes Granted</a:t>
            </a:r>
            <a:endParaRPr lang="en-US" sz="3200" dirty="0"/>
          </a:p>
        </p:txBody>
      </p:sp>
      <p:sp>
        <p:nvSpPr>
          <p:cNvPr id="26" name="Shape 19"/>
          <p:cNvSpPr/>
          <p:nvPr/>
        </p:nvSpPr>
        <p:spPr>
          <a:xfrm>
            <a:off x="9640505" y="7035800"/>
            <a:ext cx="7316114" cy="1625600"/>
          </a:xfrm>
          <a:prstGeom prst="rect">
            <a:avLst/>
          </a:prstGeom>
          <a:noFill/>
          <a:ln/>
        </p:spPr>
      </p:sp>
      <p:pic>
        <p:nvPicPr>
          <p:cNvPr id="27" name="Image 5" descr=" "/>
          <p:cNvPicPr>
            <a:picLocks noChangeAspect="1"/>
          </p:cNvPicPr>
          <p:nvPr/>
        </p:nvPicPr>
        <p:blipFill>
          <a:blip r:embed="rId7">
            <a:extLst>
              <a:ext uri="{96DAC541-7B7A-43D3-8B79-37D633B846F1}">
                <asvg:svgBlip xmlns:asvg="http://schemas.microsoft.com/office/drawing/2016/SVG/main" xmlns="" r:embed="rId12"/>
              </a:ext>
            </a:extLst>
          </a:blip>
          <a:stretch>
            <a:fillRect/>
          </a:stretch>
        </p:blipFill>
        <p:spPr>
          <a:xfrm>
            <a:off x="9232450" y="6617280"/>
            <a:ext cx="2435672" cy="1769563"/>
          </a:xfrm>
          <a:prstGeom prst="rect">
            <a:avLst/>
          </a:prstGeom>
        </p:spPr>
      </p:pic>
      <p:sp>
        <p:nvSpPr>
          <p:cNvPr id="28" name="Shape 20"/>
          <p:cNvSpPr/>
          <p:nvPr/>
        </p:nvSpPr>
        <p:spPr>
          <a:xfrm>
            <a:off x="9640505" y="7035800"/>
            <a:ext cx="1625803" cy="1625600"/>
          </a:xfrm>
          <a:prstGeom prst="roundRect">
            <a:avLst>
              <a:gd name="adj" fmla="val 781313"/>
            </a:avLst>
          </a:prstGeom>
          <a:noFill/>
          <a:ln/>
        </p:spPr>
      </p:sp>
      <p:sp>
        <p:nvSpPr>
          <p:cNvPr id="29" name="Text 21"/>
          <p:cNvSpPr/>
          <p:nvPr/>
        </p:nvSpPr>
        <p:spPr>
          <a:xfrm>
            <a:off x="10053307" y="7385050"/>
            <a:ext cx="800200" cy="927100"/>
          </a:xfrm>
          <a:prstGeom prst="rect">
            <a:avLst/>
          </a:prstGeom>
          <a:noFill/>
          <a:ln/>
        </p:spPr>
        <p:txBody>
          <a:bodyPr wrap="square" lIns="0" tIns="0" rIns="0" bIns="0" rtlCol="0" anchor="ctr"/>
          <a:lstStyle/>
          <a:p>
            <a:pPr marL="0" indent="0" algn="ctr">
              <a:buNone/>
            </a:pPr>
            <a:r>
              <a:rPr lang="en-US" sz="4800" dirty="0">
                <a:solidFill>
                  <a:srgbClr val="FFFFFF">
                    <a:alpha val="100000"/>
                  </a:srgbClr>
                </a:solidFill>
                <a:latin typeface="Boogaloo Regular" pitchFamily="34" charset="0"/>
                <a:ea typeface="Boogaloo Regular" pitchFamily="34" charset="-122"/>
                <a:cs typeface="Boogaloo Regular" pitchFamily="34" charset="-120"/>
              </a:rPr>
              <a:t>04</a:t>
            </a:r>
            <a:endParaRPr lang="en-US" sz="4800" dirty="0"/>
          </a:p>
        </p:txBody>
      </p:sp>
      <p:sp>
        <p:nvSpPr>
          <p:cNvPr id="30" name="Shape 22"/>
          <p:cNvSpPr/>
          <p:nvPr/>
        </p:nvSpPr>
        <p:spPr>
          <a:xfrm>
            <a:off x="11469534" y="7188200"/>
            <a:ext cx="5487086" cy="1320800"/>
          </a:xfrm>
          <a:prstGeom prst="rect">
            <a:avLst/>
          </a:prstGeom>
          <a:noFill/>
          <a:ln/>
        </p:spPr>
      </p:sp>
      <p:sp>
        <p:nvSpPr>
          <p:cNvPr id="31" name="Text 23"/>
          <p:cNvSpPr/>
          <p:nvPr/>
        </p:nvSpPr>
        <p:spPr>
          <a:xfrm>
            <a:off x="11469534" y="7188200"/>
            <a:ext cx="5690311"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Magic</a:t>
            </a:r>
            <a:endParaRPr lang="en-US" sz="4800" dirty="0"/>
          </a:p>
        </p:txBody>
      </p:sp>
      <p:sp>
        <p:nvSpPr>
          <p:cNvPr id="32" name="Text 24"/>
          <p:cNvSpPr/>
          <p:nvPr/>
        </p:nvSpPr>
        <p:spPr>
          <a:xfrm>
            <a:off x="11469534" y="8013700"/>
            <a:ext cx="5622569" cy="630767"/>
          </a:xfrm>
          <a:prstGeom prst="rect">
            <a:avLst/>
          </a:prstGeom>
          <a:noFill/>
          <a:ln/>
        </p:spPr>
        <p:txBody>
          <a:bodyPr wrap="square" lIns="0" tIns="0" rIns="0" bIns="0" rtlCol="0" anchor="t"/>
          <a:lstStyle/>
          <a:p>
            <a:pPr marL="0" indent="0" algn="l">
              <a:spcAft>
                <a:spcPts val="4000"/>
              </a:spcAft>
              <a:buNone/>
            </a:pPr>
            <a:r>
              <a:rPr lang="en-US" sz="3200" dirty="0">
                <a:solidFill>
                  <a:srgbClr val="4D4D4D">
                    <a:alpha val="100000"/>
                  </a:srgbClr>
                </a:solidFill>
                <a:latin typeface="Montserrat Regular" pitchFamily="34" charset="0"/>
                <a:ea typeface="Montserrat Regular" pitchFamily="34" charset="-122"/>
                <a:cs typeface="Montserrat Regular" pitchFamily="34" charset="-120"/>
              </a:rPr>
              <a:t>Spellcasting</a:t>
            </a:r>
            <a:endParaRPr lang="en-US" sz="3200" dirty="0"/>
          </a:p>
        </p:txBody>
      </p:sp>
      <p:sp>
        <p:nvSpPr>
          <p:cNvPr id="33" name="Shape 25"/>
          <p:cNvSpPr/>
          <p:nvPr/>
        </p:nvSpPr>
        <p:spPr>
          <a:xfrm>
            <a:off x="1308264" y="10020300"/>
            <a:ext cx="7316114" cy="1625600"/>
          </a:xfrm>
          <a:prstGeom prst="rect">
            <a:avLst/>
          </a:prstGeom>
          <a:noFill/>
          <a:ln/>
        </p:spPr>
      </p:sp>
      <p:pic>
        <p:nvPicPr>
          <p:cNvPr id="34" name="Image 6" descr=" "/>
          <p:cNvPicPr>
            <a:picLocks noChangeAspect="1"/>
          </p:cNvPicPr>
          <p:nvPr/>
        </p:nvPicPr>
        <p:blipFill>
          <a:blip r:embed="rId7">
            <a:extLst>
              <a:ext uri="{96DAC541-7B7A-43D3-8B79-37D633B846F1}">
                <asvg:svgBlip xmlns:asvg="http://schemas.microsoft.com/office/drawing/2016/SVG/main" xmlns="" r:embed="rId14"/>
              </a:ext>
            </a:extLst>
          </a:blip>
          <a:stretch>
            <a:fillRect/>
          </a:stretch>
        </p:blipFill>
        <p:spPr>
          <a:xfrm>
            <a:off x="900209" y="9601780"/>
            <a:ext cx="2435672" cy="1769563"/>
          </a:xfrm>
          <a:prstGeom prst="rect">
            <a:avLst/>
          </a:prstGeom>
        </p:spPr>
      </p:pic>
      <p:sp>
        <p:nvSpPr>
          <p:cNvPr id="35" name="Shape 26"/>
          <p:cNvSpPr/>
          <p:nvPr/>
        </p:nvSpPr>
        <p:spPr>
          <a:xfrm>
            <a:off x="1308264" y="10020300"/>
            <a:ext cx="1625803" cy="1625600"/>
          </a:xfrm>
          <a:prstGeom prst="roundRect">
            <a:avLst>
              <a:gd name="adj" fmla="val 781313"/>
            </a:avLst>
          </a:prstGeom>
          <a:noFill/>
          <a:ln/>
        </p:spPr>
      </p:sp>
      <p:sp>
        <p:nvSpPr>
          <p:cNvPr id="36" name="Text 27"/>
          <p:cNvSpPr/>
          <p:nvPr/>
        </p:nvSpPr>
        <p:spPr>
          <a:xfrm>
            <a:off x="1721065" y="10369550"/>
            <a:ext cx="800200" cy="927100"/>
          </a:xfrm>
          <a:prstGeom prst="rect">
            <a:avLst/>
          </a:prstGeom>
          <a:noFill/>
          <a:ln/>
        </p:spPr>
        <p:txBody>
          <a:bodyPr wrap="square" lIns="0" tIns="0" rIns="0" bIns="0" rtlCol="0" anchor="ctr"/>
          <a:lstStyle/>
          <a:p>
            <a:pPr marL="0" indent="0" algn="ctr">
              <a:buNone/>
            </a:pPr>
            <a:r>
              <a:rPr lang="en-US" sz="4800" dirty="0">
                <a:solidFill>
                  <a:srgbClr val="FFFFFF">
                    <a:alpha val="100000"/>
                  </a:srgbClr>
                </a:solidFill>
                <a:latin typeface="Boogaloo Regular" pitchFamily="34" charset="0"/>
                <a:ea typeface="Boogaloo Regular" pitchFamily="34" charset="-122"/>
                <a:cs typeface="Boogaloo Regular" pitchFamily="34" charset="-120"/>
              </a:rPr>
              <a:t>05</a:t>
            </a:r>
            <a:endParaRPr lang="en-US" sz="4800" dirty="0"/>
          </a:p>
        </p:txBody>
      </p:sp>
      <p:sp>
        <p:nvSpPr>
          <p:cNvPr id="37" name="Shape 28"/>
          <p:cNvSpPr/>
          <p:nvPr/>
        </p:nvSpPr>
        <p:spPr>
          <a:xfrm>
            <a:off x="3137292" y="10172700"/>
            <a:ext cx="5487086" cy="1320800"/>
          </a:xfrm>
          <a:prstGeom prst="rect">
            <a:avLst/>
          </a:prstGeom>
          <a:noFill/>
          <a:ln/>
        </p:spPr>
      </p:sp>
      <p:sp>
        <p:nvSpPr>
          <p:cNvPr id="38" name="Text 29"/>
          <p:cNvSpPr/>
          <p:nvPr/>
        </p:nvSpPr>
        <p:spPr>
          <a:xfrm>
            <a:off x="3137292" y="10172700"/>
            <a:ext cx="5690311"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Adventure</a:t>
            </a:r>
            <a:endParaRPr lang="en-US" sz="4800" dirty="0"/>
          </a:p>
        </p:txBody>
      </p:sp>
      <p:sp>
        <p:nvSpPr>
          <p:cNvPr id="39" name="Text 30"/>
          <p:cNvSpPr/>
          <p:nvPr/>
        </p:nvSpPr>
        <p:spPr>
          <a:xfrm>
            <a:off x="3137292" y="10998200"/>
            <a:ext cx="5622569" cy="630767"/>
          </a:xfrm>
          <a:prstGeom prst="rect">
            <a:avLst/>
          </a:prstGeom>
          <a:noFill/>
          <a:ln/>
        </p:spPr>
        <p:txBody>
          <a:bodyPr wrap="square" lIns="0" tIns="0" rIns="0" bIns="0" rtlCol="0" anchor="t"/>
          <a:lstStyle/>
          <a:p>
            <a:pPr marL="0" indent="0" algn="l">
              <a:spcAft>
                <a:spcPts val="4000"/>
              </a:spcAft>
              <a:buNone/>
            </a:pPr>
            <a:r>
              <a:rPr lang="en-US" sz="3200" dirty="0">
                <a:solidFill>
                  <a:srgbClr val="4D4D4D">
                    <a:alpha val="100000"/>
                  </a:srgbClr>
                </a:solidFill>
                <a:latin typeface="Montserrat Regular" pitchFamily="34" charset="0"/>
                <a:ea typeface="Montserrat Regular" pitchFamily="34" charset="-122"/>
                <a:cs typeface="Montserrat Regular" pitchFamily="34" charset="-120"/>
              </a:rPr>
              <a:t>Happily Ever After</a:t>
            </a:r>
            <a:endParaRPr lang="en-US" sz="3200" dirty="0"/>
          </a:p>
        </p:txBody>
      </p:sp>
      <p:sp>
        <p:nvSpPr>
          <p:cNvPr id="40" name="Shape 31"/>
          <p:cNvSpPr/>
          <p:nvPr/>
        </p:nvSpPr>
        <p:spPr>
          <a:xfrm>
            <a:off x="9640505" y="10020300"/>
            <a:ext cx="7316114" cy="1625600"/>
          </a:xfrm>
          <a:prstGeom prst="rect">
            <a:avLst/>
          </a:prstGeom>
          <a:noFill/>
          <a:ln/>
        </p:spPr>
      </p:sp>
      <p:pic>
        <p:nvPicPr>
          <p:cNvPr id="41" name="Image 7" descr=" "/>
          <p:cNvPicPr>
            <a:picLocks noChangeAspect="1"/>
          </p:cNvPicPr>
          <p:nvPr/>
        </p:nvPicPr>
        <p:blipFill>
          <a:blip r:embed="rId7">
            <a:extLst>
              <a:ext uri="{96DAC541-7B7A-43D3-8B79-37D633B846F1}">
                <asvg:svgBlip xmlns:asvg="http://schemas.microsoft.com/office/drawing/2016/SVG/main" xmlns="" r:embed="rId16"/>
              </a:ext>
            </a:extLst>
          </a:blip>
          <a:stretch>
            <a:fillRect/>
          </a:stretch>
        </p:blipFill>
        <p:spPr>
          <a:xfrm>
            <a:off x="9232450" y="9601780"/>
            <a:ext cx="2435672" cy="1769563"/>
          </a:xfrm>
          <a:prstGeom prst="rect">
            <a:avLst/>
          </a:prstGeom>
        </p:spPr>
      </p:pic>
      <p:sp>
        <p:nvSpPr>
          <p:cNvPr id="42" name="Shape 32"/>
          <p:cNvSpPr/>
          <p:nvPr/>
        </p:nvSpPr>
        <p:spPr>
          <a:xfrm>
            <a:off x="9640505" y="10020300"/>
            <a:ext cx="1625803" cy="1625600"/>
          </a:xfrm>
          <a:prstGeom prst="roundRect">
            <a:avLst>
              <a:gd name="adj" fmla="val 781313"/>
            </a:avLst>
          </a:prstGeom>
          <a:noFill/>
          <a:ln/>
        </p:spPr>
      </p:sp>
      <p:sp>
        <p:nvSpPr>
          <p:cNvPr id="43" name="Text 33"/>
          <p:cNvSpPr/>
          <p:nvPr/>
        </p:nvSpPr>
        <p:spPr>
          <a:xfrm>
            <a:off x="10053307" y="10369550"/>
            <a:ext cx="800200" cy="927100"/>
          </a:xfrm>
          <a:prstGeom prst="rect">
            <a:avLst/>
          </a:prstGeom>
          <a:noFill/>
          <a:ln/>
        </p:spPr>
        <p:txBody>
          <a:bodyPr wrap="square" lIns="0" tIns="0" rIns="0" bIns="0" rtlCol="0" anchor="ctr"/>
          <a:lstStyle/>
          <a:p>
            <a:pPr marL="0" indent="0" algn="ctr">
              <a:buNone/>
            </a:pPr>
            <a:r>
              <a:rPr lang="en-US" sz="4800" dirty="0">
                <a:solidFill>
                  <a:srgbClr val="FFFFFF">
                    <a:alpha val="100000"/>
                  </a:srgbClr>
                </a:solidFill>
                <a:latin typeface="Boogaloo Regular" pitchFamily="34" charset="0"/>
                <a:ea typeface="Boogaloo Regular" pitchFamily="34" charset="-122"/>
                <a:cs typeface="Boogaloo Regular" pitchFamily="34" charset="-120"/>
              </a:rPr>
              <a:t>06</a:t>
            </a:r>
            <a:endParaRPr lang="en-US" sz="4800" dirty="0"/>
          </a:p>
        </p:txBody>
      </p:sp>
      <p:sp>
        <p:nvSpPr>
          <p:cNvPr id="44" name="Shape 34"/>
          <p:cNvSpPr/>
          <p:nvPr/>
        </p:nvSpPr>
        <p:spPr>
          <a:xfrm>
            <a:off x="11469534" y="10172700"/>
            <a:ext cx="5487086" cy="1320800"/>
          </a:xfrm>
          <a:prstGeom prst="rect">
            <a:avLst/>
          </a:prstGeom>
          <a:noFill/>
          <a:ln/>
        </p:spPr>
      </p:sp>
      <p:sp>
        <p:nvSpPr>
          <p:cNvPr id="45" name="Text 35"/>
          <p:cNvSpPr/>
          <p:nvPr/>
        </p:nvSpPr>
        <p:spPr>
          <a:xfrm>
            <a:off x="11469534" y="10172700"/>
            <a:ext cx="5690311"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Conclusion</a:t>
            </a:r>
            <a:endParaRPr lang="en-US" sz="4800" dirty="0"/>
          </a:p>
        </p:txBody>
      </p:sp>
      <p:sp>
        <p:nvSpPr>
          <p:cNvPr id="46" name="Text 36"/>
          <p:cNvSpPr/>
          <p:nvPr/>
        </p:nvSpPr>
        <p:spPr>
          <a:xfrm>
            <a:off x="11469534" y="10998200"/>
            <a:ext cx="5622569" cy="630767"/>
          </a:xfrm>
          <a:prstGeom prst="rect">
            <a:avLst/>
          </a:prstGeom>
          <a:noFill/>
          <a:ln/>
        </p:spPr>
        <p:txBody>
          <a:bodyPr wrap="square" lIns="0" tIns="0" rIns="0" bIns="0" rtlCol="0" anchor="t"/>
          <a:lstStyle/>
          <a:p>
            <a:pPr marL="0" indent="0" algn="l">
              <a:spcAft>
                <a:spcPts val="4000"/>
              </a:spcAft>
              <a:buNone/>
            </a:pPr>
            <a:r>
              <a:rPr lang="en-US" sz="3200" dirty="0">
                <a:solidFill>
                  <a:srgbClr val="4D4D4D">
                    <a:alpha val="100000"/>
                  </a:srgbClr>
                </a:solidFill>
                <a:latin typeface="Montserrat Regular" pitchFamily="34" charset="0"/>
                <a:ea typeface="Montserrat Regular" pitchFamily="34" charset="-122"/>
                <a:cs typeface="Montserrat Regular" pitchFamily="34" charset="-120"/>
              </a:rPr>
              <a:t>Embrace the Fantasy</a:t>
            </a:r>
            <a:endParaRPr lang="en-US" sz="3200" dirty="0"/>
          </a:p>
        </p:txBody>
      </p:sp>
      <p:sp>
        <p:nvSpPr>
          <p:cNvPr id="47" name="Shape 37"/>
          <p:cNvSpPr/>
          <p:nvPr/>
        </p:nvSpPr>
        <p:spPr>
          <a:xfrm>
            <a:off x="23370921" y="10515600"/>
            <a:ext cx="1016127" cy="3200400"/>
          </a:xfrm>
          <a:prstGeom prst="rect">
            <a:avLst/>
          </a:prstGeom>
          <a:noFill/>
          <a:ln/>
        </p:spPr>
      </p:sp>
      <p:pic>
        <p:nvPicPr>
          <p:cNvPr id="48" name="Image 8" descr=" "/>
          <p:cNvPicPr>
            <a:picLocks noChangeAspect="1"/>
          </p:cNvPicPr>
          <p:nvPr/>
        </p:nvPicPr>
        <p:blipFill>
          <a:blip r:embed="rId17"/>
          <a:stretch>
            <a:fillRect/>
          </a:stretch>
        </p:blipFill>
        <p:spPr>
          <a:xfrm>
            <a:off x="23523340" y="10820400"/>
            <a:ext cx="711289" cy="2590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7E5C8"/>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8980023" y="444500"/>
            <a:ext cx="14898962" cy="12687300"/>
          </a:xfrm>
          <a:prstGeom prst="rect">
            <a:avLst/>
          </a:prstGeom>
        </p:spPr>
      </p:pic>
      <p:sp>
        <p:nvSpPr>
          <p:cNvPr id="3" name="Shape 0"/>
          <p:cNvSpPr/>
          <p:nvPr/>
        </p:nvSpPr>
        <p:spPr>
          <a:xfrm>
            <a:off x="12384048" y="4991100"/>
            <a:ext cx="8014702" cy="3721100"/>
          </a:xfrm>
          <a:prstGeom prst="rect">
            <a:avLst/>
          </a:prstGeom>
          <a:noFill/>
          <a:ln/>
        </p:spPr>
      </p:sp>
      <p:sp>
        <p:nvSpPr>
          <p:cNvPr id="4" name="Text 1"/>
          <p:cNvSpPr/>
          <p:nvPr/>
        </p:nvSpPr>
        <p:spPr>
          <a:xfrm>
            <a:off x="12113081" y="4991100"/>
            <a:ext cx="9399382" cy="2472267"/>
          </a:xfrm>
          <a:prstGeom prst="rect">
            <a:avLst/>
          </a:prstGeom>
          <a:noFill/>
          <a:ln/>
        </p:spPr>
        <p:txBody>
          <a:bodyPr wrap="square" lIns="0" tIns="0" rIns="0" bIns="0" rtlCol="0" anchor="t"/>
          <a:lstStyle/>
          <a:p>
            <a:pPr marL="0" indent="0" algn="ctr">
              <a:buNone/>
            </a:pPr>
            <a:r>
              <a:rPr lang="en-US" sz="12800" dirty="0">
                <a:solidFill>
                  <a:srgbClr val="95736F">
                    <a:alpha val="100000"/>
                  </a:srgbClr>
                </a:solidFill>
                <a:latin typeface="Boogaloo Regular" pitchFamily="34" charset="0"/>
                <a:ea typeface="Boogaloo Regular" pitchFamily="34" charset="-122"/>
                <a:cs typeface="Boogaloo Regular" pitchFamily="34" charset="-120"/>
              </a:rPr>
              <a:t>Introduction</a:t>
            </a:r>
            <a:endParaRPr lang="en-US" sz="12800" dirty="0"/>
          </a:p>
        </p:txBody>
      </p:sp>
      <p:sp>
        <p:nvSpPr>
          <p:cNvPr id="5" name="Text 2"/>
          <p:cNvSpPr/>
          <p:nvPr/>
        </p:nvSpPr>
        <p:spPr>
          <a:xfrm>
            <a:off x="12384048" y="7226300"/>
            <a:ext cx="8150185" cy="16213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The Fantasy Realm: Uncovering the Secrets of the Imagination and the Magic that Lies Within</a:t>
            </a:r>
            <a:endParaRPr lang="en-US" sz="3200" dirty="0"/>
          </a:p>
        </p:txBody>
      </p:sp>
      <p:sp>
        <p:nvSpPr>
          <p:cNvPr id="6" name="Shape 3"/>
          <p:cNvSpPr/>
          <p:nvPr/>
        </p:nvSpPr>
        <p:spPr>
          <a:xfrm>
            <a:off x="23370921" y="10515600"/>
            <a:ext cx="1016127" cy="3200400"/>
          </a:xfrm>
          <a:prstGeom prst="rect">
            <a:avLst/>
          </a:prstGeom>
          <a:noFill/>
          <a:ln/>
        </p:spPr>
      </p:sp>
      <p:pic>
        <p:nvPicPr>
          <p:cNvPr id="7" name="Image 1" descr=" "/>
          <p:cNvPicPr>
            <a:picLocks noChangeAspect="1"/>
          </p:cNvPicPr>
          <p:nvPr/>
        </p:nvPicPr>
        <p:blipFill>
          <a:blip r:embed="rId5"/>
          <a:stretch>
            <a:fillRect/>
          </a:stretch>
        </p:blipFill>
        <p:spPr>
          <a:xfrm>
            <a:off x="23523340" y="10820400"/>
            <a:ext cx="711289" cy="2590800"/>
          </a:xfrm>
          <a:prstGeom prst="rect">
            <a:avLst/>
          </a:prstGeom>
        </p:spPr>
      </p:pic>
      <p:pic>
        <p:nvPicPr>
          <p:cNvPr id="8" name="Image 2" descr=" "/>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346368" y="1003300"/>
            <a:ext cx="9034882" cy="1183703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7E5C8"/>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4905" y="769"/>
            <a:ext cx="22667431" cy="13220378"/>
          </a:xfrm>
          <a:prstGeom prst="rect">
            <a:avLst/>
          </a:prstGeom>
        </p:spPr>
      </p:pic>
      <p:sp>
        <p:nvSpPr>
          <p:cNvPr id="3" name="Text 0"/>
          <p:cNvSpPr/>
          <p:nvPr/>
        </p:nvSpPr>
        <p:spPr>
          <a:xfrm>
            <a:off x="1082545" y="2959768"/>
            <a:ext cx="14366004" cy="1545167"/>
          </a:xfrm>
          <a:prstGeom prst="rect">
            <a:avLst/>
          </a:prstGeom>
          <a:noFill/>
          <a:ln/>
        </p:spPr>
        <p:txBody>
          <a:bodyPr wrap="square" lIns="0" tIns="0" rIns="0" bIns="0" rtlCol="0" anchor="t"/>
          <a:lstStyle/>
          <a:p>
            <a:pPr marL="0" indent="0" algn="l">
              <a:buNone/>
            </a:pPr>
            <a:r>
              <a:rPr lang="en-US" sz="8000" dirty="0">
                <a:solidFill>
                  <a:srgbClr val="95736F">
                    <a:alpha val="100000"/>
                  </a:srgbClr>
                </a:solidFill>
                <a:latin typeface="Boogaloo Regular" pitchFamily="34" charset="0"/>
                <a:ea typeface="Boogaloo Regular" pitchFamily="34" charset="-122"/>
                <a:cs typeface="Boogaloo Regular" pitchFamily="34" charset="-120"/>
              </a:rPr>
              <a:t>The Realm of the Extraordinary</a:t>
            </a:r>
            <a:endParaRPr lang="en-US" sz="8000" dirty="0"/>
          </a:p>
        </p:txBody>
      </p:sp>
      <p:sp>
        <p:nvSpPr>
          <p:cNvPr id="4" name="Text 1"/>
          <p:cNvSpPr/>
          <p:nvPr/>
        </p:nvSpPr>
        <p:spPr>
          <a:xfrm>
            <a:off x="2959470" y="4737100"/>
            <a:ext cx="8861474" cy="55837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Welcome to the Fantasy World, a realm of wonder and enchantment where anything is possible. Here, dragons breathe fire, unicorns prance through meadows, and rainbows shine brightly. This world is a place where wishes come true, where potions can be cursed and spells are cast. It's a place of treasure and adventure, where the impossible becomes possible. But the greatest treasure of all is the one that lies within. </a:t>
            </a:r>
            <a:endParaRPr lang="en-US" sz="3200" dirty="0"/>
          </a:p>
        </p:txBody>
      </p:sp>
      <p:sp>
        <p:nvSpPr>
          <p:cNvPr id="5" name="Text 2"/>
          <p:cNvSpPr/>
          <p:nvPr/>
        </p:nvSpPr>
        <p:spPr>
          <a:xfrm>
            <a:off x="12701588" y="4737100"/>
            <a:ext cx="8861474" cy="55837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The world of fantasy is a reflection of our deepest desires, our fondest dreams, and our wildest imaginations. It's a place where we can let go of the constraints of reality and explore the boundless possibilities of the human mind. In this introduction, we will delve into the mysteries of this realm, uncovering the magic and wonder that lies within. So come with us and let's embark on a journey through the Fantasy World.</a:t>
            </a:r>
            <a:endParaRPr lang="en-US" sz="3200" dirty="0"/>
          </a:p>
        </p:txBody>
      </p:sp>
      <p:sp>
        <p:nvSpPr>
          <p:cNvPr id="6" name="Shape 3"/>
          <p:cNvSpPr/>
          <p:nvPr/>
        </p:nvSpPr>
        <p:spPr>
          <a:xfrm>
            <a:off x="23370921" y="10515600"/>
            <a:ext cx="1016127" cy="3200400"/>
          </a:xfrm>
          <a:prstGeom prst="rect">
            <a:avLst/>
          </a:prstGeom>
          <a:noFill/>
          <a:ln/>
        </p:spPr>
      </p:sp>
      <p:pic>
        <p:nvPicPr>
          <p:cNvPr id="7" name="Image 1" descr=" "/>
          <p:cNvPicPr>
            <a:picLocks noChangeAspect="1"/>
          </p:cNvPicPr>
          <p:nvPr/>
        </p:nvPicPr>
        <p:blipFill>
          <a:blip r:embed="rId5"/>
          <a:stretch>
            <a:fillRect/>
          </a:stretch>
        </p:blipFill>
        <p:spPr>
          <a:xfrm>
            <a:off x="23523340" y="10820400"/>
            <a:ext cx="711289" cy="2590800"/>
          </a:xfrm>
          <a:prstGeom prst="rect">
            <a:avLst/>
          </a:prstGeom>
        </p:spPr>
      </p:pic>
      <p:pic>
        <p:nvPicPr>
          <p:cNvPr id="8" name="Image 2" descr=" "/>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6562870" y="8597900"/>
            <a:ext cx="7038906" cy="51181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7E5C8"/>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131562" y="5438"/>
            <a:ext cx="14041025" cy="13359011"/>
          </a:xfrm>
          <a:prstGeom prst="rect">
            <a:avLst/>
          </a:prstGeom>
        </p:spPr>
      </p:pic>
      <p:sp>
        <p:nvSpPr>
          <p:cNvPr id="3" name="Shape 0"/>
          <p:cNvSpPr/>
          <p:nvPr/>
        </p:nvSpPr>
        <p:spPr>
          <a:xfrm>
            <a:off x="23370921" y="10515600"/>
            <a:ext cx="1016127" cy="3200400"/>
          </a:xfrm>
          <a:prstGeom prst="rect">
            <a:avLst/>
          </a:prstGeom>
          <a:noFill/>
          <a:ln/>
        </p:spPr>
      </p:sp>
      <p:pic>
        <p:nvPicPr>
          <p:cNvPr id="4" name="Image 1" descr=" "/>
          <p:cNvPicPr>
            <a:picLocks noChangeAspect="1"/>
          </p:cNvPicPr>
          <p:nvPr/>
        </p:nvPicPr>
        <p:blipFill>
          <a:blip r:embed="rId5"/>
          <a:stretch>
            <a:fillRect/>
          </a:stretch>
        </p:blipFill>
        <p:spPr>
          <a:xfrm>
            <a:off x="23523340" y="10820400"/>
            <a:ext cx="711289" cy="2590800"/>
          </a:xfrm>
          <a:prstGeom prst="rect">
            <a:avLst/>
          </a:prstGeom>
        </p:spPr>
      </p:pic>
      <p:pic>
        <p:nvPicPr>
          <p:cNvPr id="5" name="Image 2" descr=" "/>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0" y="0"/>
            <a:ext cx="11685461" cy="13716000"/>
          </a:xfrm>
          <a:prstGeom prst="rect">
            <a:avLst/>
          </a:prstGeom>
        </p:spPr>
      </p:pic>
      <p:sp>
        <p:nvSpPr>
          <p:cNvPr id="6" name="Shape 1"/>
          <p:cNvSpPr/>
          <p:nvPr/>
        </p:nvSpPr>
        <p:spPr>
          <a:xfrm>
            <a:off x="13057232" y="2705100"/>
            <a:ext cx="9907238" cy="2908300"/>
          </a:xfrm>
          <a:prstGeom prst="rect">
            <a:avLst/>
          </a:prstGeom>
          <a:noFill/>
          <a:ln/>
        </p:spPr>
      </p:sp>
      <p:pic>
        <p:nvPicPr>
          <p:cNvPr id="7" name="Image 3" descr=" "/>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12447556" y="2629229"/>
            <a:ext cx="2743543" cy="2212839"/>
          </a:xfrm>
          <a:prstGeom prst="rect">
            <a:avLst/>
          </a:prstGeom>
        </p:spPr>
      </p:pic>
      <p:sp>
        <p:nvSpPr>
          <p:cNvPr id="8" name="Shape 2"/>
          <p:cNvSpPr/>
          <p:nvPr/>
        </p:nvSpPr>
        <p:spPr>
          <a:xfrm>
            <a:off x="13057232" y="3346450"/>
            <a:ext cx="1625803" cy="1625600"/>
          </a:xfrm>
          <a:prstGeom prst="roundRect">
            <a:avLst>
              <a:gd name="adj" fmla="val 78188"/>
            </a:avLst>
          </a:prstGeom>
          <a:noFill/>
          <a:ln/>
        </p:spPr>
      </p:sp>
      <p:pic>
        <p:nvPicPr>
          <p:cNvPr id="9" name="Image 4" descr=" "/>
          <p:cNvPicPr>
            <a:picLocks noChangeAspect="1"/>
          </p:cNvPicPr>
          <p:nvPr/>
        </p:nvPicPr>
        <p:blipFill>
          <a:blip r:embed="rId10"/>
          <a:stretch>
            <a:fillRect/>
          </a:stretch>
        </p:blipFill>
        <p:spPr>
          <a:xfrm>
            <a:off x="13362070" y="3651250"/>
            <a:ext cx="1016127" cy="1016000"/>
          </a:xfrm>
          <a:prstGeom prst="rect">
            <a:avLst/>
          </a:prstGeom>
        </p:spPr>
      </p:pic>
      <p:pic>
        <p:nvPicPr>
          <p:cNvPr id="10" name="Image 5" descr=" "/>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3542671" y="3714750"/>
            <a:ext cx="654926" cy="889000"/>
          </a:xfrm>
          <a:prstGeom prst="rect">
            <a:avLst/>
          </a:prstGeom>
        </p:spPr>
      </p:pic>
      <p:sp>
        <p:nvSpPr>
          <p:cNvPr id="11" name="Shape 3"/>
          <p:cNvSpPr/>
          <p:nvPr/>
        </p:nvSpPr>
        <p:spPr>
          <a:xfrm>
            <a:off x="15089486" y="2705100"/>
            <a:ext cx="7874984" cy="2908300"/>
          </a:xfrm>
          <a:prstGeom prst="rect">
            <a:avLst/>
          </a:prstGeom>
          <a:noFill/>
          <a:ln/>
        </p:spPr>
      </p:sp>
      <p:sp>
        <p:nvSpPr>
          <p:cNvPr id="12" name="Text 4"/>
          <p:cNvSpPr/>
          <p:nvPr/>
        </p:nvSpPr>
        <p:spPr>
          <a:xfrm>
            <a:off x="15089486" y="2705100"/>
            <a:ext cx="8078210"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Unicorn Sightings</a:t>
            </a:r>
            <a:endParaRPr lang="en-US" sz="4800" dirty="0"/>
          </a:p>
        </p:txBody>
      </p:sp>
      <p:sp>
        <p:nvSpPr>
          <p:cNvPr id="13" name="Text 5"/>
          <p:cNvSpPr/>
          <p:nvPr/>
        </p:nvSpPr>
        <p:spPr>
          <a:xfrm>
            <a:off x="15089486" y="3632200"/>
            <a:ext cx="8010468" cy="21166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A record of the number of unicorns spotted in the fantasy realm and the beauty and mystery that surrounds these enchanting creatures.</a:t>
            </a:r>
            <a:endParaRPr lang="en-US" sz="3200" dirty="0"/>
          </a:p>
        </p:txBody>
      </p:sp>
      <p:sp>
        <p:nvSpPr>
          <p:cNvPr id="14" name="Shape 6"/>
          <p:cNvSpPr/>
          <p:nvPr/>
        </p:nvSpPr>
        <p:spPr>
          <a:xfrm>
            <a:off x="13057232" y="6858000"/>
            <a:ext cx="9907238" cy="2908300"/>
          </a:xfrm>
          <a:prstGeom prst="rect">
            <a:avLst/>
          </a:prstGeom>
          <a:noFill/>
          <a:ln/>
        </p:spPr>
      </p:sp>
      <p:pic>
        <p:nvPicPr>
          <p:cNvPr id="15" name="Image 6" descr=" "/>
          <p:cNvPicPr>
            <a:picLocks noChangeAspect="1"/>
          </p:cNvPicPr>
          <p:nvPr/>
        </p:nvPicPr>
        <p:blipFill>
          <a:blip r:embed="rId8">
            <a:extLst>
              <a:ext uri="{96DAC541-7B7A-43D3-8B79-37D633B846F1}">
                <asvg:svgBlip xmlns:asvg="http://schemas.microsoft.com/office/drawing/2016/SVG/main" xmlns="" r:embed="rId13"/>
              </a:ext>
            </a:extLst>
          </a:blip>
          <a:stretch>
            <a:fillRect/>
          </a:stretch>
        </p:blipFill>
        <p:spPr>
          <a:xfrm>
            <a:off x="12447556" y="6782129"/>
            <a:ext cx="2743543" cy="2212839"/>
          </a:xfrm>
          <a:prstGeom prst="rect">
            <a:avLst/>
          </a:prstGeom>
        </p:spPr>
      </p:pic>
      <p:sp>
        <p:nvSpPr>
          <p:cNvPr id="16" name="Shape 7"/>
          <p:cNvSpPr/>
          <p:nvPr/>
        </p:nvSpPr>
        <p:spPr>
          <a:xfrm>
            <a:off x="13057232" y="7499350"/>
            <a:ext cx="1625803" cy="1625600"/>
          </a:xfrm>
          <a:prstGeom prst="roundRect">
            <a:avLst>
              <a:gd name="adj" fmla="val 78188"/>
            </a:avLst>
          </a:prstGeom>
          <a:noFill/>
          <a:ln/>
        </p:spPr>
      </p:sp>
      <p:pic>
        <p:nvPicPr>
          <p:cNvPr id="17" name="Image 7" descr=" "/>
          <p:cNvPicPr>
            <a:picLocks noChangeAspect="1"/>
          </p:cNvPicPr>
          <p:nvPr/>
        </p:nvPicPr>
        <p:blipFill>
          <a:blip r:embed="rId10"/>
          <a:stretch>
            <a:fillRect/>
          </a:stretch>
        </p:blipFill>
        <p:spPr>
          <a:xfrm>
            <a:off x="13362070" y="7804150"/>
            <a:ext cx="1016127" cy="1016000"/>
          </a:xfrm>
          <a:prstGeom prst="rect">
            <a:avLst/>
          </a:prstGeom>
        </p:spPr>
      </p:pic>
      <p:pic>
        <p:nvPicPr>
          <p:cNvPr id="18" name="Image 8" descr=" "/>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13536717" y="7875588"/>
            <a:ext cx="666833" cy="873125"/>
          </a:xfrm>
          <a:prstGeom prst="rect">
            <a:avLst/>
          </a:prstGeom>
        </p:spPr>
      </p:pic>
      <p:sp>
        <p:nvSpPr>
          <p:cNvPr id="19" name="Shape 8"/>
          <p:cNvSpPr/>
          <p:nvPr/>
        </p:nvSpPr>
        <p:spPr>
          <a:xfrm>
            <a:off x="15089486" y="6858000"/>
            <a:ext cx="7874984" cy="2908300"/>
          </a:xfrm>
          <a:prstGeom prst="rect">
            <a:avLst/>
          </a:prstGeom>
          <a:noFill/>
          <a:ln/>
        </p:spPr>
      </p:sp>
      <p:sp>
        <p:nvSpPr>
          <p:cNvPr id="20" name="Text 9"/>
          <p:cNvSpPr/>
          <p:nvPr/>
        </p:nvSpPr>
        <p:spPr>
          <a:xfrm>
            <a:off x="15089486" y="6858000"/>
            <a:ext cx="8078210"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Dragon Taming</a:t>
            </a:r>
            <a:endParaRPr lang="en-US" sz="4800" dirty="0"/>
          </a:p>
        </p:txBody>
      </p:sp>
      <p:sp>
        <p:nvSpPr>
          <p:cNvPr id="21" name="Text 10"/>
          <p:cNvSpPr/>
          <p:nvPr/>
        </p:nvSpPr>
        <p:spPr>
          <a:xfrm>
            <a:off x="15089486" y="7785100"/>
            <a:ext cx="8010468" cy="21166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A closer look at the art of taming dragons and the brave adventurers who dare to take on these fearsome creatures.</a:t>
            </a:r>
            <a:endParaRPr lang="en-US" sz="3200" dirty="0"/>
          </a:p>
        </p:txBody>
      </p:sp>
      <p:pic>
        <p:nvPicPr>
          <p:cNvPr id="22" name="Image 9" descr=" "/>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5842730" y="9131300"/>
            <a:ext cx="9411876" cy="45847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7E5C8"/>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536892" y="406400"/>
            <a:ext cx="21300562" cy="13309600"/>
          </a:xfrm>
          <a:prstGeom prst="rect">
            <a:avLst/>
          </a:prstGeom>
        </p:spPr>
      </p:pic>
      <p:sp>
        <p:nvSpPr>
          <p:cNvPr id="3" name="Shape 0"/>
          <p:cNvSpPr/>
          <p:nvPr/>
        </p:nvSpPr>
        <p:spPr>
          <a:xfrm>
            <a:off x="23370921" y="10515600"/>
            <a:ext cx="1016127" cy="3200400"/>
          </a:xfrm>
          <a:prstGeom prst="rect">
            <a:avLst/>
          </a:prstGeom>
          <a:noFill/>
          <a:ln/>
        </p:spPr>
      </p:sp>
      <p:pic>
        <p:nvPicPr>
          <p:cNvPr id="4" name="Image 1" descr=" "/>
          <p:cNvPicPr>
            <a:picLocks noChangeAspect="1"/>
          </p:cNvPicPr>
          <p:nvPr/>
        </p:nvPicPr>
        <p:blipFill>
          <a:blip r:embed="rId5"/>
          <a:stretch>
            <a:fillRect/>
          </a:stretch>
        </p:blipFill>
        <p:spPr>
          <a:xfrm>
            <a:off x="23523340" y="10820400"/>
            <a:ext cx="711289" cy="2590800"/>
          </a:xfrm>
          <a:prstGeom prst="rect">
            <a:avLst/>
          </a:prstGeom>
        </p:spPr>
      </p:pic>
      <p:sp>
        <p:nvSpPr>
          <p:cNvPr id="5" name="Shape 1"/>
          <p:cNvSpPr/>
          <p:nvPr/>
        </p:nvSpPr>
        <p:spPr>
          <a:xfrm>
            <a:off x="3543743" y="1384300"/>
            <a:ext cx="8129016" cy="11214100"/>
          </a:xfrm>
          <a:prstGeom prst="rect">
            <a:avLst/>
          </a:prstGeom>
          <a:noFill/>
          <a:ln/>
        </p:spPr>
      </p:sp>
      <p:sp>
        <p:nvSpPr>
          <p:cNvPr id="6" name="Shape 2"/>
          <p:cNvSpPr/>
          <p:nvPr/>
        </p:nvSpPr>
        <p:spPr>
          <a:xfrm>
            <a:off x="6795349" y="1384300"/>
            <a:ext cx="1625803" cy="1625600"/>
          </a:xfrm>
          <a:prstGeom prst="roundRect">
            <a:avLst>
              <a:gd name="adj" fmla="val 78188"/>
            </a:avLst>
          </a:prstGeom>
          <a:noFill/>
          <a:ln/>
        </p:spPr>
      </p:sp>
      <p:pic>
        <p:nvPicPr>
          <p:cNvPr id="7" name="Image 2" descr=" "/>
          <p:cNvPicPr>
            <a:picLocks noChangeAspect="1"/>
          </p:cNvPicPr>
          <p:nvPr/>
        </p:nvPicPr>
        <p:blipFill>
          <a:blip r:embed="rId6"/>
          <a:stretch>
            <a:fillRect/>
          </a:stretch>
        </p:blipFill>
        <p:spPr>
          <a:xfrm>
            <a:off x="6795349" y="1384300"/>
            <a:ext cx="1625803" cy="1625600"/>
          </a:xfrm>
          <a:prstGeom prst="rect">
            <a:avLst/>
          </a:prstGeom>
        </p:spPr>
      </p:pic>
      <p:pic>
        <p:nvPicPr>
          <p:cNvPr id="8" name="Image 3" descr=" "/>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6981110" y="1668463"/>
            <a:ext cx="1270159" cy="1057275"/>
          </a:xfrm>
          <a:prstGeom prst="rect">
            <a:avLst/>
          </a:prstGeom>
        </p:spPr>
      </p:pic>
      <p:sp>
        <p:nvSpPr>
          <p:cNvPr id="9" name="Shape 3"/>
          <p:cNvSpPr/>
          <p:nvPr/>
        </p:nvSpPr>
        <p:spPr>
          <a:xfrm>
            <a:off x="5734767" y="3619500"/>
            <a:ext cx="3746968" cy="723900"/>
          </a:xfrm>
          <a:prstGeom prst="rect">
            <a:avLst/>
          </a:prstGeom>
          <a:noFill/>
          <a:ln/>
        </p:spPr>
      </p:sp>
      <p:sp>
        <p:nvSpPr>
          <p:cNvPr id="10" name="Text 4"/>
          <p:cNvSpPr/>
          <p:nvPr/>
        </p:nvSpPr>
        <p:spPr>
          <a:xfrm>
            <a:off x="5734767" y="3619500"/>
            <a:ext cx="3950194"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Unicorn Sightings</a:t>
            </a:r>
            <a:endParaRPr lang="en-US" sz="4800" dirty="0"/>
          </a:p>
        </p:txBody>
      </p:sp>
      <p:sp>
        <p:nvSpPr>
          <p:cNvPr id="11" name="Shape 5"/>
          <p:cNvSpPr/>
          <p:nvPr/>
        </p:nvSpPr>
        <p:spPr>
          <a:xfrm>
            <a:off x="3543743" y="4953000"/>
            <a:ext cx="8129016" cy="1485900"/>
          </a:xfrm>
          <a:prstGeom prst="rect">
            <a:avLst/>
          </a:prstGeom>
          <a:noFill/>
          <a:ln/>
        </p:spPr>
      </p:sp>
      <p:sp>
        <p:nvSpPr>
          <p:cNvPr id="12" name="Text 6"/>
          <p:cNvSpPr/>
          <p:nvPr/>
        </p:nvSpPr>
        <p:spPr>
          <a:xfrm>
            <a:off x="3476001" y="4953000"/>
            <a:ext cx="8264500" cy="1621367"/>
          </a:xfrm>
          <a:prstGeom prst="rect">
            <a:avLst/>
          </a:prstGeom>
          <a:noFill/>
          <a:ln/>
        </p:spPr>
        <p:txBody>
          <a:bodyPr wrap="square" lIns="0" tIns="0" rIns="0" bIns="0" rtlCol="0" anchor="t"/>
          <a:lstStyle/>
          <a:p>
            <a:pPr marL="0" indent="0" algn="ctr">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A record of the number of unicorns spotted in the fantasy realm and the beauty and mystery.</a:t>
            </a:r>
            <a:endParaRPr lang="en-US" sz="3200" dirty="0"/>
          </a:p>
        </p:txBody>
      </p:sp>
      <p:pic>
        <p:nvPicPr>
          <p:cNvPr id="13" name="Image 4" descr=" "/>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3543743" y="7048500"/>
            <a:ext cx="8129016" cy="5549900"/>
          </a:xfrm>
          <a:prstGeom prst="rect">
            <a:avLst/>
          </a:prstGeom>
        </p:spPr>
      </p:pic>
      <p:sp>
        <p:nvSpPr>
          <p:cNvPr id="14" name="Shape 7"/>
          <p:cNvSpPr/>
          <p:nvPr/>
        </p:nvSpPr>
        <p:spPr>
          <a:xfrm>
            <a:off x="12663483" y="1384300"/>
            <a:ext cx="8129016" cy="11214100"/>
          </a:xfrm>
          <a:prstGeom prst="rect">
            <a:avLst/>
          </a:prstGeom>
          <a:noFill/>
          <a:ln/>
        </p:spPr>
      </p:sp>
      <p:sp>
        <p:nvSpPr>
          <p:cNvPr id="15" name="Shape 8"/>
          <p:cNvSpPr/>
          <p:nvPr/>
        </p:nvSpPr>
        <p:spPr>
          <a:xfrm>
            <a:off x="15915089" y="1384300"/>
            <a:ext cx="1625803" cy="1625600"/>
          </a:xfrm>
          <a:prstGeom prst="roundRect">
            <a:avLst>
              <a:gd name="adj" fmla="val 78188"/>
            </a:avLst>
          </a:prstGeom>
          <a:noFill/>
          <a:ln/>
        </p:spPr>
      </p:sp>
      <p:pic>
        <p:nvPicPr>
          <p:cNvPr id="16" name="Image 5" descr=" "/>
          <p:cNvPicPr>
            <a:picLocks noChangeAspect="1"/>
          </p:cNvPicPr>
          <p:nvPr/>
        </p:nvPicPr>
        <p:blipFill>
          <a:blip r:embed="rId6"/>
          <a:stretch>
            <a:fillRect/>
          </a:stretch>
        </p:blipFill>
        <p:spPr>
          <a:xfrm>
            <a:off x="15915089" y="1384300"/>
            <a:ext cx="1625803" cy="1625600"/>
          </a:xfrm>
          <a:prstGeom prst="rect">
            <a:avLst/>
          </a:prstGeom>
        </p:spPr>
      </p:pic>
      <p:pic>
        <p:nvPicPr>
          <p:cNvPr id="17" name="Image 6" descr=" "/>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16188173" y="1543050"/>
            <a:ext cx="1079635" cy="1308261"/>
          </a:xfrm>
          <a:prstGeom prst="rect">
            <a:avLst/>
          </a:prstGeom>
        </p:spPr>
      </p:pic>
      <p:sp>
        <p:nvSpPr>
          <p:cNvPr id="18" name="Shape 9"/>
          <p:cNvSpPr/>
          <p:nvPr/>
        </p:nvSpPr>
        <p:spPr>
          <a:xfrm>
            <a:off x="15178397" y="3619500"/>
            <a:ext cx="3099187" cy="723900"/>
          </a:xfrm>
          <a:prstGeom prst="rect">
            <a:avLst/>
          </a:prstGeom>
          <a:noFill/>
          <a:ln/>
        </p:spPr>
      </p:sp>
      <p:sp>
        <p:nvSpPr>
          <p:cNvPr id="19" name="Text 10"/>
          <p:cNvSpPr/>
          <p:nvPr/>
        </p:nvSpPr>
        <p:spPr>
          <a:xfrm>
            <a:off x="15178397" y="3619500"/>
            <a:ext cx="3302413" cy="9271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Dragon Taming</a:t>
            </a:r>
            <a:endParaRPr lang="en-US" sz="4800" dirty="0"/>
          </a:p>
        </p:txBody>
      </p:sp>
      <p:sp>
        <p:nvSpPr>
          <p:cNvPr id="20" name="Shape 11"/>
          <p:cNvSpPr/>
          <p:nvPr/>
        </p:nvSpPr>
        <p:spPr>
          <a:xfrm>
            <a:off x="12663483" y="4953000"/>
            <a:ext cx="8129016" cy="1485900"/>
          </a:xfrm>
          <a:prstGeom prst="rect">
            <a:avLst/>
          </a:prstGeom>
          <a:noFill/>
          <a:ln/>
        </p:spPr>
      </p:sp>
      <p:sp>
        <p:nvSpPr>
          <p:cNvPr id="21" name="Text 12"/>
          <p:cNvSpPr/>
          <p:nvPr/>
        </p:nvSpPr>
        <p:spPr>
          <a:xfrm>
            <a:off x="12595741" y="4953000"/>
            <a:ext cx="8264500" cy="1621367"/>
          </a:xfrm>
          <a:prstGeom prst="rect">
            <a:avLst/>
          </a:prstGeom>
          <a:noFill/>
          <a:ln/>
        </p:spPr>
        <p:txBody>
          <a:bodyPr wrap="square" lIns="0" tIns="0" rIns="0" bIns="0" rtlCol="0" anchor="t"/>
          <a:lstStyle/>
          <a:p>
            <a:pPr marL="0" indent="0" algn="ctr">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A closer look at the art of taming dragons and the brave adventurers who dare to take on these creatures.</a:t>
            </a:r>
            <a:endParaRPr lang="en-US" sz="3200" dirty="0"/>
          </a:p>
        </p:txBody>
      </p:sp>
      <p:pic>
        <p:nvPicPr>
          <p:cNvPr id="22" name="Image 7" descr=" "/>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12663483" y="7048500"/>
            <a:ext cx="8129016" cy="55499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7E5C8"/>
        </a:solidFill>
        <a:effectLst/>
      </p:bgPr>
    </p:bg>
    <p:spTree>
      <p:nvGrpSpPr>
        <p:cNvPr id="1" name=""/>
        <p:cNvGrpSpPr/>
        <p:nvPr/>
      </p:nvGrpSpPr>
      <p:grpSpPr>
        <a:xfrm>
          <a:off x="0" y="0"/>
          <a:ext cx="0" cy="0"/>
          <a:chOff x="0" y="0"/>
          <a:chExt cx="0" cy="0"/>
        </a:xfrm>
      </p:grpSpPr>
      <p:pic>
        <p:nvPicPr>
          <p:cNvPr id="2" name="Image 0" descr=" "/>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0" y="10820400"/>
            <a:ext cx="24387048" cy="2895600"/>
          </a:xfrm>
          <a:prstGeom prst="rect">
            <a:avLst/>
          </a:prstGeom>
        </p:spPr>
      </p:pic>
      <p:sp>
        <p:nvSpPr>
          <p:cNvPr id="3" name="Shape 0"/>
          <p:cNvSpPr/>
          <p:nvPr/>
        </p:nvSpPr>
        <p:spPr>
          <a:xfrm>
            <a:off x="23370921" y="10515600"/>
            <a:ext cx="1016127" cy="3200400"/>
          </a:xfrm>
          <a:prstGeom prst="rect">
            <a:avLst/>
          </a:prstGeom>
          <a:noFill/>
          <a:ln/>
        </p:spPr>
      </p:sp>
      <p:pic>
        <p:nvPicPr>
          <p:cNvPr id="4" name="Image 1" descr=" "/>
          <p:cNvPicPr>
            <a:picLocks noChangeAspect="1"/>
          </p:cNvPicPr>
          <p:nvPr/>
        </p:nvPicPr>
        <p:blipFill>
          <a:blip r:embed="rId5"/>
          <a:stretch>
            <a:fillRect/>
          </a:stretch>
        </p:blipFill>
        <p:spPr>
          <a:xfrm>
            <a:off x="23523340" y="10820400"/>
            <a:ext cx="711289" cy="2590800"/>
          </a:xfrm>
          <a:prstGeom prst="rect">
            <a:avLst/>
          </a:prstGeom>
        </p:spPr>
      </p:pic>
      <p:pic>
        <p:nvPicPr>
          <p:cNvPr id="5" name="Image 2" descr=" "/>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6223778" y="469900"/>
            <a:ext cx="5966698" cy="4437893"/>
          </a:xfrm>
          <a:prstGeom prst="rect">
            <a:avLst/>
          </a:prstGeom>
        </p:spPr>
      </p:pic>
      <p:sp>
        <p:nvSpPr>
          <p:cNvPr id="6" name="Shape 1"/>
          <p:cNvSpPr/>
          <p:nvPr/>
        </p:nvSpPr>
        <p:spPr>
          <a:xfrm>
            <a:off x="10275584" y="2692400"/>
            <a:ext cx="11533041" cy="2832100"/>
          </a:xfrm>
          <a:prstGeom prst="rect">
            <a:avLst/>
          </a:prstGeom>
          <a:noFill/>
          <a:ln/>
        </p:spPr>
      </p:sp>
      <p:sp>
        <p:nvSpPr>
          <p:cNvPr id="7" name="Text 2"/>
          <p:cNvSpPr/>
          <p:nvPr/>
        </p:nvSpPr>
        <p:spPr>
          <a:xfrm>
            <a:off x="10275584" y="2692400"/>
            <a:ext cx="11668525" cy="21166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Fantasy is the gateway to the impossible, the land where the ordinary becomes extraordinary, and the impossible becomes possible. It is the realm of the imagination, where anything can happen and everything is possible.</a:t>
            </a:r>
            <a:endParaRPr lang="en-US" sz="3200" dirty="0"/>
          </a:p>
        </p:txBody>
      </p:sp>
      <p:sp>
        <p:nvSpPr>
          <p:cNvPr id="8" name="Text 3"/>
          <p:cNvSpPr/>
          <p:nvPr/>
        </p:nvSpPr>
        <p:spPr>
          <a:xfrm>
            <a:off x="18925365" y="4978400"/>
            <a:ext cx="3035679" cy="698500"/>
          </a:xfrm>
          <a:prstGeom prst="rect">
            <a:avLst/>
          </a:prstGeom>
          <a:noFill/>
          <a:ln/>
        </p:spPr>
        <p:txBody>
          <a:bodyPr wrap="square" lIns="0" tIns="0" rIns="0" bIns="0" rtlCol="0" anchor="t"/>
          <a:lstStyle/>
          <a:p>
            <a:pPr marL="0" indent="0" algn="l">
              <a:buNone/>
            </a:pPr>
            <a:r>
              <a:rPr lang="en-US" sz="3600" dirty="0">
                <a:solidFill>
                  <a:srgbClr val="000000">
                    <a:alpha val="100000"/>
                  </a:srgbClr>
                </a:solidFill>
                <a:latin typeface="Boogaloo Regular" pitchFamily="34" charset="0"/>
                <a:ea typeface="Boogaloo Regular" pitchFamily="34" charset="-122"/>
                <a:cs typeface="Boogaloo Regular" pitchFamily="34" charset="-120"/>
              </a:rPr>
              <a:t>The Dream Weaver</a:t>
            </a:r>
            <a:endParaRPr lang="en-US" sz="3600" dirty="0"/>
          </a:p>
        </p:txBody>
      </p:sp>
      <p:pic>
        <p:nvPicPr>
          <p:cNvPr id="9" name="Image 3" descr=" "/>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330241" y="1600200"/>
            <a:ext cx="11279010" cy="12115800"/>
          </a:xfrm>
          <a:prstGeom prst="rect">
            <a:avLst/>
          </a:prstGeom>
        </p:spPr>
      </p:pic>
      <p:pic>
        <p:nvPicPr>
          <p:cNvPr id="10" name="Image 4" descr=" "/>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6740692" y="4838700"/>
            <a:ext cx="1527942" cy="18451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7E5C8"/>
        </a:solidFill>
        <a:effectLst/>
      </p:bgPr>
    </p:bg>
    <p:spTree>
      <p:nvGrpSpPr>
        <p:cNvPr id="1" name=""/>
        <p:cNvGrpSpPr/>
        <p:nvPr/>
      </p:nvGrpSpPr>
      <p:grpSpPr>
        <a:xfrm>
          <a:off x="0" y="0"/>
          <a:ext cx="0" cy="0"/>
          <a:chOff x="0" y="0"/>
          <a:chExt cx="0" cy="0"/>
        </a:xfrm>
      </p:grpSpPr>
      <p:sp>
        <p:nvSpPr>
          <p:cNvPr id="2" name="Shape 0"/>
          <p:cNvSpPr/>
          <p:nvPr/>
        </p:nvSpPr>
        <p:spPr>
          <a:xfrm>
            <a:off x="23370921" y="10515600"/>
            <a:ext cx="1016127" cy="3200400"/>
          </a:xfrm>
          <a:prstGeom prst="rect">
            <a:avLst/>
          </a:prstGeom>
          <a:noFill/>
          <a:ln/>
        </p:spPr>
      </p:sp>
      <p:pic>
        <p:nvPicPr>
          <p:cNvPr id="3" name="Image 0" descr=" "/>
          <p:cNvPicPr>
            <a:picLocks noChangeAspect="1"/>
          </p:cNvPicPr>
          <p:nvPr/>
        </p:nvPicPr>
        <p:blipFill>
          <a:blip r:embed="rId3"/>
          <a:stretch>
            <a:fillRect/>
          </a:stretch>
        </p:blipFill>
        <p:spPr>
          <a:xfrm>
            <a:off x="23523340" y="10820400"/>
            <a:ext cx="711289" cy="2590800"/>
          </a:xfrm>
          <a:prstGeom prst="rect">
            <a:avLst/>
          </a:prstGeom>
        </p:spPr>
      </p:pic>
      <p:pic>
        <p:nvPicPr>
          <p:cNvPr id="4" name="Image 1" descr=" "/>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47781" y="1866900"/>
            <a:ext cx="7049381" cy="6972300"/>
          </a:xfrm>
          <a:prstGeom prst="rect">
            <a:avLst/>
          </a:prstGeom>
        </p:spPr>
      </p:pic>
      <p:pic>
        <p:nvPicPr>
          <p:cNvPr id="5" name="Image 2" descr=" "/>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5439690" y="3635003"/>
            <a:ext cx="7877376" cy="7379308"/>
          </a:xfrm>
          <a:prstGeom prst="rect">
            <a:avLst/>
          </a:prstGeom>
        </p:spPr>
      </p:pic>
      <p:pic>
        <p:nvPicPr>
          <p:cNvPr id="6" name="Image 3" descr=" "/>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8395749" y="3683000"/>
            <a:ext cx="7595549" cy="8331200"/>
          </a:xfrm>
          <a:prstGeom prst="rect">
            <a:avLst/>
          </a:prstGeom>
        </p:spPr>
      </p:pic>
      <p:sp>
        <p:nvSpPr>
          <p:cNvPr id="7" name="Shape 1"/>
          <p:cNvSpPr/>
          <p:nvPr/>
        </p:nvSpPr>
        <p:spPr>
          <a:xfrm>
            <a:off x="2476810" y="3149600"/>
            <a:ext cx="4369346" cy="3733800"/>
          </a:xfrm>
          <a:prstGeom prst="rect">
            <a:avLst/>
          </a:prstGeom>
          <a:noFill/>
          <a:ln/>
        </p:spPr>
      </p:sp>
      <p:sp>
        <p:nvSpPr>
          <p:cNvPr id="8" name="Text 2"/>
          <p:cNvSpPr/>
          <p:nvPr/>
        </p:nvSpPr>
        <p:spPr>
          <a:xfrm>
            <a:off x="2476810" y="3149600"/>
            <a:ext cx="4572572" cy="16510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Dragon Taming Technique</a:t>
            </a:r>
            <a:endParaRPr lang="en-US" sz="4800" dirty="0"/>
          </a:p>
        </p:txBody>
      </p:sp>
      <p:sp>
        <p:nvSpPr>
          <p:cNvPr id="9" name="Text 3"/>
          <p:cNvSpPr/>
          <p:nvPr/>
        </p:nvSpPr>
        <p:spPr>
          <a:xfrm>
            <a:off x="2476810" y="4902200"/>
            <a:ext cx="4504830" cy="21166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A guide to taming and caring for dragons in the realm of magic.</a:t>
            </a:r>
            <a:endParaRPr lang="en-US" sz="3200" dirty="0"/>
          </a:p>
        </p:txBody>
      </p:sp>
      <p:sp>
        <p:nvSpPr>
          <p:cNvPr id="10" name="Shape 4"/>
          <p:cNvSpPr/>
          <p:nvPr/>
        </p:nvSpPr>
        <p:spPr>
          <a:xfrm>
            <a:off x="17401173" y="5435600"/>
            <a:ext cx="4369346" cy="3733800"/>
          </a:xfrm>
          <a:prstGeom prst="rect">
            <a:avLst/>
          </a:prstGeom>
          <a:noFill/>
          <a:ln/>
        </p:spPr>
      </p:sp>
      <p:sp>
        <p:nvSpPr>
          <p:cNvPr id="11" name="Text 5"/>
          <p:cNvSpPr/>
          <p:nvPr/>
        </p:nvSpPr>
        <p:spPr>
          <a:xfrm>
            <a:off x="17401173" y="5435600"/>
            <a:ext cx="4572572" cy="1651000"/>
          </a:xfrm>
          <a:prstGeom prst="rect">
            <a:avLst/>
          </a:prstGeom>
          <a:noFill/>
          <a:ln/>
        </p:spPr>
        <p:txBody>
          <a:bodyPr wrap="square" lIns="0" tIns="0" rIns="0" bIns="0" rtlCol="0" anchor="t"/>
          <a:lstStyle/>
          <a:p>
            <a:pPr marL="0" indent="0" algn="l">
              <a:buNone/>
            </a:pPr>
            <a:r>
              <a:rPr lang="en-US" sz="4800" dirty="0">
                <a:solidFill>
                  <a:srgbClr val="000000">
                    <a:alpha val="100000"/>
                  </a:srgbClr>
                </a:solidFill>
                <a:latin typeface="Boogaloo Regular" pitchFamily="34" charset="0"/>
                <a:ea typeface="Boogaloo Regular" pitchFamily="34" charset="-122"/>
                <a:cs typeface="Boogaloo Regular" pitchFamily="34" charset="-120"/>
              </a:rPr>
              <a:t>The Art of Unicorn Sighting</a:t>
            </a:r>
            <a:endParaRPr lang="en-US" sz="4800" dirty="0"/>
          </a:p>
        </p:txBody>
      </p:sp>
      <p:sp>
        <p:nvSpPr>
          <p:cNvPr id="12" name="Text 6"/>
          <p:cNvSpPr/>
          <p:nvPr/>
        </p:nvSpPr>
        <p:spPr>
          <a:xfrm>
            <a:off x="17401173" y="7188200"/>
            <a:ext cx="4504830" cy="2116667"/>
          </a:xfrm>
          <a:prstGeom prst="rect">
            <a:avLst/>
          </a:prstGeom>
          <a:noFill/>
          <a:ln/>
        </p:spPr>
        <p:txBody>
          <a:bodyPr wrap="square" lIns="0" tIns="0" rIns="0" bIns="0" rtlCol="0" anchor="t"/>
          <a:lstStyle/>
          <a:p>
            <a:pPr marL="0" indent="0" algn="l">
              <a:spcAft>
                <a:spcPts val="4000"/>
              </a:spcAft>
              <a:buNone/>
            </a:pPr>
            <a:r>
              <a:rPr lang="en-US" sz="3200" dirty="0">
                <a:solidFill>
                  <a:srgbClr val="000000">
                    <a:alpha val="100000"/>
                  </a:srgbClr>
                </a:solidFill>
                <a:latin typeface="Montserrat Regular" pitchFamily="34" charset="0"/>
                <a:ea typeface="Montserrat Regular" pitchFamily="34" charset="-122"/>
                <a:cs typeface="Montserrat Regular" pitchFamily="34" charset="-120"/>
              </a:rPr>
              <a:t>Tips and tricks for spotting the elusive unicorns in their natural habitat.</a:t>
            </a:r>
            <a:endParaRPr lang="en-US" sz="3200" dirty="0"/>
          </a:p>
        </p:txBody>
      </p:sp>
      <p:pic>
        <p:nvPicPr>
          <p:cNvPr id="13" name="Image 4" descr=" "/>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19192099" y="10972800"/>
            <a:ext cx="2578422" cy="2286000"/>
          </a:xfrm>
          <a:prstGeom prst="rect">
            <a:avLst/>
          </a:prstGeom>
        </p:spPr>
      </p:pic>
      <p:pic>
        <p:nvPicPr>
          <p:cNvPr id="14" name="Image 5" descr=" "/>
          <p:cNvPicPr>
            <a:picLocks noChangeAspect="1"/>
          </p:cNvPicPr>
          <p:nvPr/>
        </p:nvPicPr>
        <p:blipFill>
          <a:blip r:embed="rId12">
            <a:extLst>
              <a:ext uri="{96DAC541-7B7A-43D3-8B79-37D633B846F1}">
                <asvg:svgBlip xmlns:asvg="http://schemas.microsoft.com/office/drawing/2016/SVG/main" xmlns="" r:embed="rId13"/>
              </a:ext>
            </a:extLst>
          </a:blip>
          <a:stretch>
            <a:fillRect/>
          </a:stretch>
        </p:blipFill>
        <p:spPr>
          <a:xfrm>
            <a:off x="673184" y="9334500"/>
            <a:ext cx="2375197" cy="2781300"/>
          </a:xfrm>
          <a:prstGeom prst="rect">
            <a:avLst/>
          </a:prstGeom>
        </p:spPr>
      </p:pic>
      <p:pic>
        <p:nvPicPr>
          <p:cNvPr id="15" name="Image 6" descr=" "/>
          <p:cNvPicPr>
            <a:picLocks noChangeAspect="1"/>
          </p:cNvPicPr>
          <p:nvPr/>
        </p:nvPicPr>
        <p:blipFill>
          <a:blip r:embed="rId14">
            <a:extLst>
              <a:ext uri="{96DAC541-7B7A-43D3-8B79-37D633B846F1}">
                <asvg:svgBlip xmlns:asvg="http://schemas.microsoft.com/office/drawing/2016/SVG/main" xmlns="" r:embed="rId15"/>
              </a:ext>
            </a:extLst>
          </a:blip>
          <a:stretch>
            <a:fillRect/>
          </a:stretch>
        </p:blipFill>
        <p:spPr>
          <a:xfrm>
            <a:off x="20601975" y="1016000"/>
            <a:ext cx="2324391" cy="2425700"/>
          </a:xfrm>
          <a:prstGeom prst="rect">
            <a:avLst/>
          </a:prstGeom>
        </p:spPr>
      </p:pic>
      <p:pic>
        <p:nvPicPr>
          <p:cNvPr id="16" name="Image 7" descr=" "/>
          <p:cNvPicPr>
            <a:picLocks noChangeAspect="1"/>
          </p:cNvPicPr>
          <p:nvPr/>
        </p:nvPicPr>
        <p:blipFill>
          <a:blip r:embed="rId16">
            <a:extLst>
              <a:ext uri="{96DAC541-7B7A-43D3-8B79-37D633B846F1}">
                <asvg:svgBlip xmlns:asvg="http://schemas.microsoft.com/office/drawing/2016/SVG/main" xmlns="" r:embed="rId17"/>
              </a:ext>
            </a:extLst>
          </a:blip>
          <a:stretch>
            <a:fillRect/>
          </a:stretch>
        </p:blipFill>
        <p:spPr>
          <a:xfrm>
            <a:off x="508063" y="393700"/>
            <a:ext cx="1536892" cy="1676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1126</Words>
  <Application>Microsoft Office PowerPoint</Application>
  <PresentationFormat>Egyéni</PresentationFormat>
  <Paragraphs>144</Paragraphs>
  <Slides>20</Slides>
  <Notes>20</Notes>
  <HiddenSlides>0</HiddenSlides>
  <MMClips>0</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20</vt:i4>
      </vt:variant>
    </vt:vector>
  </HeadingPairs>
  <TitlesOfParts>
    <vt:vector size="26" baseType="lpstr">
      <vt:lpstr>Arial</vt:lpstr>
      <vt:lpstr>Boogaloo Regular</vt:lpstr>
      <vt:lpstr>Calibri</vt:lpstr>
      <vt:lpstr>Montserrat Bold</vt:lpstr>
      <vt:lpstr>Montserrat Regular</vt:lpstr>
      <vt:lpstr>Office Theme</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Jelencsity Miklós</cp:lastModifiedBy>
  <cp:revision>2</cp:revision>
  <dcterms:created xsi:type="dcterms:W3CDTF">2023-12-07T22:13:25Z</dcterms:created>
  <dcterms:modified xsi:type="dcterms:W3CDTF">2024-03-19T11:53:47Z</dcterms:modified>
</cp:coreProperties>
</file>